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5"/>
  </p:notesMasterIdLst>
  <p:handoutMasterIdLst>
    <p:handoutMasterId r:id="rId50"/>
  </p:handoutMasterIdLst>
  <p:sldIdLst>
    <p:sldId id="410" r:id="rId4"/>
    <p:sldId id="621" r:id="rId6"/>
    <p:sldId id="412" r:id="rId7"/>
    <p:sldId id="413" r:id="rId8"/>
    <p:sldId id="423" r:id="rId9"/>
    <p:sldId id="586" r:id="rId10"/>
    <p:sldId id="479" r:id="rId11"/>
    <p:sldId id="425" r:id="rId12"/>
    <p:sldId id="424" r:id="rId13"/>
    <p:sldId id="480" r:id="rId14"/>
    <p:sldId id="481" r:id="rId15"/>
    <p:sldId id="530" r:id="rId16"/>
    <p:sldId id="510" r:id="rId17"/>
    <p:sldId id="525" r:id="rId18"/>
    <p:sldId id="526" r:id="rId19"/>
    <p:sldId id="528" r:id="rId20"/>
    <p:sldId id="426" r:id="rId21"/>
    <p:sldId id="427" r:id="rId22"/>
    <p:sldId id="429" r:id="rId23"/>
    <p:sldId id="482" r:id="rId24"/>
    <p:sldId id="483" r:id="rId25"/>
    <p:sldId id="556" r:id="rId26"/>
    <p:sldId id="557" r:id="rId27"/>
    <p:sldId id="435" r:id="rId28"/>
    <p:sldId id="572" r:id="rId29"/>
    <p:sldId id="414" r:id="rId30"/>
    <p:sldId id="495" r:id="rId31"/>
    <p:sldId id="558" r:id="rId32"/>
    <p:sldId id="559" r:id="rId33"/>
    <p:sldId id="508" r:id="rId34"/>
    <p:sldId id="509" r:id="rId35"/>
    <p:sldId id="549" r:id="rId36"/>
    <p:sldId id="554" r:id="rId37"/>
    <p:sldId id="555" r:id="rId38"/>
    <p:sldId id="484" r:id="rId39"/>
    <p:sldId id="477" r:id="rId40"/>
    <p:sldId id="619" r:id="rId41"/>
    <p:sldId id="620" r:id="rId42"/>
    <p:sldId id="660" r:id="rId43"/>
    <p:sldId id="661" r:id="rId44"/>
    <p:sldId id="664" r:id="rId45"/>
    <p:sldId id="665" r:id="rId46"/>
    <p:sldId id="666" r:id="rId47"/>
    <p:sldId id="485" r:id="rId48"/>
    <p:sldId id="460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4" Type="http://schemas.openxmlformats.org/officeDocument/2006/relationships/commentAuthors" Target="commentAuthors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1AC49D05-6128-4D0D-A32A-06A5E73B386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849F42C-2DAE-424C-A4B8-3140182C3E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sz="500" b="1">
              <a:solidFill>
                <a:schemeClr val="tx1"/>
              </a:solidFill>
              <a:uFillTx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b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695D80-81E5-4A27-8FB4-38592ED0CDB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b="1">
              <a:sym typeface="+mn-ea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 b="1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en-US" altLang="zh-CN" b="1"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b="1"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0" Type="http://schemas.openxmlformats.org/officeDocument/2006/relationships/tags" Target="../tags/tag18.xml"/><Relationship Id="rId2" Type="http://schemas.openxmlformats.org/officeDocument/2006/relationships/tags" Target="../tags/tag1.xml"/><Relationship Id="rId19" Type="http://schemas.openxmlformats.org/officeDocument/2006/relationships/tags" Target="../tags/tag17.xml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tags" Target="../tags/tag14.xml"/><Relationship Id="rId15" Type="http://schemas.openxmlformats.org/officeDocument/2006/relationships/tags" Target="../tags/tag13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image" Target="../media/image2.jpeg"/><Relationship Id="rId2" Type="http://schemas.openxmlformats.org/officeDocument/2006/relationships/tags" Target="../tags/tag75.xml"/><Relationship Id="rId15" Type="http://schemas.openxmlformats.org/officeDocument/2006/relationships/tags" Target="../tags/tag87.xml"/><Relationship Id="rId14" Type="http://schemas.openxmlformats.org/officeDocument/2006/relationships/tags" Target="../tags/tag86.xml"/><Relationship Id="rId13" Type="http://schemas.openxmlformats.org/officeDocument/2006/relationships/tags" Target="../tags/tag85.xml"/><Relationship Id="rId12" Type="http://schemas.openxmlformats.org/officeDocument/2006/relationships/tags" Target="../tags/tag84.xml"/><Relationship Id="rId11" Type="http://schemas.openxmlformats.org/officeDocument/2006/relationships/tags" Target="../tags/tag83.xml"/><Relationship Id="rId10" Type="http://schemas.openxmlformats.org/officeDocument/2006/relationships/tags" Target="../tags/tag8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5" Type="http://schemas.openxmlformats.org/officeDocument/2006/relationships/tags" Target="../tags/tag109.xml"/><Relationship Id="rId14" Type="http://schemas.openxmlformats.org/officeDocument/2006/relationships/tags" Target="../tags/tag108.xml"/><Relationship Id="rId13" Type="http://schemas.openxmlformats.org/officeDocument/2006/relationships/tags" Target="../tags/tag107.xml"/><Relationship Id="rId12" Type="http://schemas.openxmlformats.org/officeDocument/2006/relationships/tags" Target="../tags/tag106.xml"/><Relationship Id="rId11" Type="http://schemas.openxmlformats.org/officeDocument/2006/relationships/tags" Target="../tags/tag105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17.xml"/><Relationship Id="rId8" Type="http://schemas.openxmlformats.org/officeDocument/2006/relationships/tags" Target="../tags/tag116.xml"/><Relationship Id="rId7" Type="http://schemas.openxmlformats.org/officeDocument/2006/relationships/tags" Target="../tags/tag115.xml"/><Relationship Id="rId6" Type="http://schemas.openxmlformats.org/officeDocument/2006/relationships/tags" Target="../tags/tag114.xml"/><Relationship Id="rId5" Type="http://schemas.openxmlformats.org/officeDocument/2006/relationships/tags" Target="../tags/tag113.xml"/><Relationship Id="rId4" Type="http://schemas.openxmlformats.org/officeDocument/2006/relationships/tags" Target="../tags/tag112.xml"/><Relationship Id="rId3" Type="http://schemas.openxmlformats.org/officeDocument/2006/relationships/tags" Target="../tags/tag111.xml"/><Relationship Id="rId2" Type="http://schemas.openxmlformats.org/officeDocument/2006/relationships/tags" Target="../tags/tag110.xml"/><Relationship Id="rId12" Type="http://schemas.openxmlformats.org/officeDocument/2006/relationships/tags" Target="../tags/tag120.xml"/><Relationship Id="rId11" Type="http://schemas.openxmlformats.org/officeDocument/2006/relationships/tags" Target="../tags/tag119.xml"/><Relationship Id="rId10" Type="http://schemas.openxmlformats.org/officeDocument/2006/relationships/tags" Target="../tags/tag118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4" Type="http://schemas.openxmlformats.org/officeDocument/2006/relationships/tags" Target="../tags/tag155.xml"/><Relationship Id="rId13" Type="http://schemas.openxmlformats.org/officeDocument/2006/relationships/tags" Target="../tags/tag154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63.xml"/><Relationship Id="rId8" Type="http://schemas.openxmlformats.org/officeDocument/2006/relationships/tags" Target="../tags/tag162.xml"/><Relationship Id="rId7" Type="http://schemas.openxmlformats.org/officeDocument/2006/relationships/tags" Target="../tags/tag161.xml"/><Relationship Id="rId6" Type="http://schemas.openxmlformats.org/officeDocument/2006/relationships/tags" Target="../tags/tag160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3" Type="http://schemas.openxmlformats.org/officeDocument/2006/relationships/tags" Target="../tags/tag157.xml"/><Relationship Id="rId2" Type="http://schemas.openxmlformats.org/officeDocument/2006/relationships/tags" Target="../tags/tag156.xml"/><Relationship Id="rId15" Type="http://schemas.openxmlformats.org/officeDocument/2006/relationships/tags" Target="../tags/tag169.xml"/><Relationship Id="rId14" Type="http://schemas.openxmlformats.org/officeDocument/2006/relationships/tags" Target="../tags/tag168.xml"/><Relationship Id="rId13" Type="http://schemas.openxmlformats.org/officeDocument/2006/relationships/tags" Target="../tags/tag167.xml"/><Relationship Id="rId12" Type="http://schemas.openxmlformats.org/officeDocument/2006/relationships/tags" Target="../tags/tag166.xml"/><Relationship Id="rId11" Type="http://schemas.openxmlformats.org/officeDocument/2006/relationships/tags" Target="../tags/tag165.xml"/><Relationship Id="rId10" Type="http://schemas.openxmlformats.org/officeDocument/2006/relationships/tags" Target="../tags/tag164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9" Type="http://schemas.openxmlformats.org/officeDocument/2006/relationships/tags" Target="../tags/tag182.xml"/><Relationship Id="rId8" Type="http://schemas.openxmlformats.org/officeDocument/2006/relationships/tags" Target="../tags/tag181.xml"/><Relationship Id="rId7" Type="http://schemas.openxmlformats.org/officeDocument/2006/relationships/tags" Target="../tags/tag180.xml"/><Relationship Id="rId6" Type="http://schemas.openxmlformats.org/officeDocument/2006/relationships/tags" Target="../tags/tag179.xml"/><Relationship Id="rId5" Type="http://schemas.openxmlformats.org/officeDocument/2006/relationships/image" Target="../media/image3.png"/><Relationship Id="rId4" Type="http://schemas.openxmlformats.org/officeDocument/2006/relationships/tags" Target="../tags/tag178.xml"/><Relationship Id="rId3" Type="http://schemas.openxmlformats.org/officeDocument/2006/relationships/tags" Target="../tags/tag177.xml"/><Relationship Id="rId22" Type="http://schemas.openxmlformats.org/officeDocument/2006/relationships/tags" Target="../tags/tag195.xml"/><Relationship Id="rId21" Type="http://schemas.openxmlformats.org/officeDocument/2006/relationships/tags" Target="../tags/tag194.xml"/><Relationship Id="rId20" Type="http://schemas.openxmlformats.org/officeDocument/2006/relationships/tags" Target="../tags/tag193.xml"/><Relationship Id="rId2" Type="http://schemas.openxmlformats.org/officeDocument/2006/relationships/tags" Target="../tags/tag176.xml"/><Relationship Id="rId19" Type="http://schemas.openxmlformats.org/officeDocument/2006/relationships/tags" Target="../tags/tag192.xml"/><Relationship Id="rId18" Type="http://schemas.openxmlformats.org/officeDocument/2006/relationships/tags" Target="../tags/tag191.xml"/><Relationship Id="rId17" Type="http://schemas.openxmlformats.org/officeDocument/2006/relationships/tags" Target="../tags/tag190.xml"/><Relationship Id="rId16" Type="http://schemas.openxmlformats.org/officeDocument/2006/relationships/tags" Target="../tags/tag189.xml"/><Relationship Id="rId15" Type="http://schemas.openxmlformats.org/officeDocument/2006/relationships/tags" Target="../tags/tag188.xml"/><Relationship Id="rId14" Type="http://schemas.openxmlformats.org/officeDocument/2006/relationships/tags" Target="../tags/tag187.xml"/><Relationship Id="rId13" Type="http://schemas.openxmlformats.org/officeDocument/2006/relationships/tags" Target="../tags/tag186.xml"/><Relationship Id="rId12" Type="http://schemas.openxmlformats.org/officeDocument/2006/relationships/tags" Target="../tags/tag185.xml"/><Relationship Id="rId11" Type="http://schemas.openxmlformats.org/officeDocument/2006/relationships/tags" Target="../tags/tag184.xml"/><Relationship Id="rId10" Type="http://schemas.openxmlformats.org/officeDocument/2006/relationships/tags" Target="../tags/tag183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6" Type="http://schemas.openxmlformats.org/officeDocument/2006/relationships/tags" Target="../tags/tag200.xml"/><Relationship Id="rId5" Type="http://schemas.openxmlformats.org/officeDocument/2006/relationships/tags" Target="../tags/tag199.xml"/><Relationship Id="rId4" Type="http://schemas.openxmlformats.org/officeDocument/2006/relationships/tags" Target="../tags/tag198.xml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9" Type="http://schemas.openxmlformats.org/officeDocument/2006/relationships/tags" Target="../tags/tag208.xml"/><Relationship Id="rId8" Type="http://schemas.openxmlformats.org/officeDocument/2006/relationships/tags" Target="../tags/tag207.xml"/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6" Type="http://schemas.openxmlformats.org/officeDocument/2006/relationships/tags" Target="../tags/tag215.xml"/><Relationship Id="rId15" Type="http://schemas.openxmlformats.org/officeDocument/2006/relationships/tags" Target="../tags/tag214.xml"/><Relationship Id="rId14" Type="http://schemas.openxmlformats.org/officeDocument/2006/relationships/tags" Target="../tags/tag213.xml"/><Relationship Id="rId13" Type="http://schemas.openxmlformats.org/officeDocument/2006/relationships/tags" Target="../tags/tag212.xml"/><Relationship Id="rId12" Type="http://schemas.openxmlformats.org/officeDocument/2006/relationships/tags" Target="../tags/tag211.xml"/><Relationship Id="rId11" Type="http://schemas.openxmlformats.org/officeDocument/2006/relationships/tags" Target="../tags/tag210.xml"/><Relationship Id="rId10" Type="http://schemas.openxmlformats.org/officeDocument/2006/relationships/tags" Target="../tags/tag20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7" Type="http://schemas.openxmlformats.org/officeDocument/2006/relationships/tags" Target="../tags/tag221.xml"/><Relationship Id="rId6" Type="http://schemas.openxmlformats.org/officeDocument/2006/relationships/tags" Target="../tags/tag220.xml"/><Relationship Id="rId5" Type="http://schemas.openxmlformats.org/officeDocument/2006/relationships/tags" Target="../tags/tag219.xml"/><Relationship Id="rId4" Type="http://schemas.openxmlformats.org/officeDocument/2006/relationships/tags" Target="../tags/tag218.xml"/><Relationship Id="rId3" Type="http://schemas.openxmlformats.org/officeDocument/2006/relationships/tags" Target="../tags/tag217.xml"/><Relationship Id="rId2" Type="http://schemas.openxmlformats.org/officeDocument/2006/relationships/tags" Target="../tags/tag216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5" Type="http://schemas.openxmlformats.org/officeDocument/2006/relationships/tags" Target="../tags/tag233.xml"/><Relationship Id="rId4" Type="http://schemas.openxmlformats.org/officeDocument/2006/relationships/tags" Target="../tags/tag232.xml"/><Relationship Id="rId3" Type="http://schemas.openxmlformats.org/officeDocument/2006/relationships/tags" Target="../tags/tag231.xml"/><Relationship Id="rId2" Type="http://schemas.openxmlformats.org/officeDocument/2006/relationships/tags" Target="../tags/tag230.xml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tags" Target="../tags/tag236.xml"/><Relationship Id="rId3" Type="http://schemas.openxmlformats.org/officeDocument/2006/relationships/tags" Target="../tags/tag235.xml"/><Relationship Id="rId2" Type="http://schemas.openxmlformats.org/officeDocument/2006/relationships/tags" Target="../tags/tag234.xml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7" Type="http://schemas.openxmlformats.org/officeDocument/2006/relationships/tags" Target="../tags/tag242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tags" Target="../tags/tag238.xml"/><Relationship Id="rId2" Type="http://schemas.openxmlformats.org/officeDocument/2006/relationships/tags" Target="../tags/tag237.xml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6" Type="http://schemas.openxmlformats.org/officeDocument/2006/relationships/tags" Target="../tags/tag247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3" Type="http://schemas.openxmlformats.org/officeDocument/2006/relationships/tags" Target="../tags/tag244.xml"/><Relationship Id="rId2" Type="http://schemas.openxmlformats.org/officeDocument/2006/relationships/tags" Target="../tags/tag243.xml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tags" Target="../tags/tag251.xml"/><Relationship Id="rId4" Type="http://schemas.openxmlformats.org/officeDocument/2006/relationships/tags" Target="../tags/tag250.xml"/><Relationship Id="rId3" Type="http://schemas.openxmlformats.org/officeDocument/2006/relationships/tags" Target="../tags/tag249.xml"/><Relationship Id="rId2" Type="http://schemas.openxmlformats.org/officeDocument/2006/relationships/tags" Target="../tags/tag248.xml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9" Type="http://schemas.openxmlformats.org/officeDocument/2006/relationships/tags" Target="../tags/tag258.xml"/><Relationship Id="rId8" Type="http://schemas.openxmlformats.org/officeDocument/2006/relationships/tags" Target="../tags/tag257.xml"/><Relationship Id="rId7" Type="http://schemas.openxmlformats.org/officeDocument/2006/relationships/tags" Target="../tags/tag256.xml"/><Relationship Id="rId6" Type="http://schemas.openxmlformats.org/officeDocument/2006/relationships/tags" Target="../tags/tag255.xml"/><Relationship Id="rId5" Type="http://schemas.openxmlformats.org/officeDocument/2006/relationships/tags" Target="../tags/tag254.xml"/><Relationship Id="rId4" Type="http://schemas.openxmlformats.org/officeDocument/2006/relationships/tags" Target="../tags/tag253.xml"/><Relationship Id="rId3" Type="http://schemas.openxmlformats.org/officeDocument/2006/relationships/image" Target="../media/image4.jpeg"/><Relationship Id="rId2" Type="http://schemas.openxmlformats.org/officeDocument/2006/relationships/tags" Target="../tags/tag252.xml"/><Relationship Id="rId15" Type="http://schemas.openxmlformats.org/officeDocument/2006/relationships/tags" Target="../tags/tag264.xml"/><Relationship Id="rId14" Type="http://schemas.openxmlformats.org/officeDocument/2006/relationships/tags" Target="../tags/tag263.xml"/><Relationship Id="rId13" Type="http://schemas.openxmlformats.org/officeDocument/2006/relationships/tags" Target="../tags/tag262.xml"/><Relationship Id="rId12" Type="http://schemas.openxmlformats.org/officeDocument/2006/relationships/tags" Target="../tags/tag261.xml"/><Relationship Id="rId11" Type="http://schemas.openxmlformats.org/officeDocument/2006/relationships/tags" Target="../tags/tag260.xml"/><Relationship Id="rId10" Type="http://schemas.openxmlformats.org/officeDocument/2006/relationships/tags" Target="../tags/tag259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1.xml"/><Relationship Id="rId8" Type="http://schemas.openxmlformats.org/officeDocument/2006/relationships/tags" Target="../tags/tag30.xml"/><Relationship Id="rId7" Type="http://schemas.openxmlformats.org/officeDocument/2006/relationships/tags" Target="../tags/tag29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6" Type="http://schemas.openxmlformats.org/officeDocument/2006/relationships/tags" Target="../tags/tag38.xml"/><Relationship Id="rId15" Type="http://schemas.openxmlformats.org/officeDocument/2006/relationships/tags" Target="../tags/tag37.xml"/><Relationship Id="rId14" Type="http://schemas.openxmlformats.org/officeDocument/2006/relationships/tags" Target="../tags/tag36.xml"/><Relationship Id="rId13" Type="http://schemas.openxmlformats.org/officeDocument/2006/relationships/tags" Target="../tags/tag35.xml"/><Relationship Id="rId12" Type="http://schemas.openxmlformats.org/officeDocument/2006/relationships/tags" Target="../tags/tag34.xml"/><Relationship Id="rId11" Type="http://schemas.openxmlformats.org/officeDocument/2006/relationships/tags" Target="../tags/tag33.xml"/><Relationship Id="rId10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9" Type="http://schemas.openxmlformats.org/officeDocument/2006/relationships/tags" Target="../tags/tag272.xml"/><Relationship Id="rId8" Type="http://schemas.openxmlformats.org/officeDocument/2006/relationships/tags" Target="../tags/tag271.xml"/><Relationship Id="rId7" Type="http://schemas.openxmlformats.org/officeDocument/2006/relationships/tags" Target="../tags/tag270.xml"/><Relationship Id="rId6" Type="http://schemas.openxmlformats.org/officeDocument/2006/relationships/tags" Target="../tags/tag269.xml"/><Relationship Id="rId5" Type="http://schemas.openxmlformats.org/officeDocument/2006/relationships/tags" Target="../tags/tag268.xml"/><Relationship Id="rId4" Type="http://schemas.openxmlformats.org/officeDocument/2006/relationships/tags" Target="../tags/tag267.xml"/><Relationship Id="rId3" Type="http://schemas.openxmlformats.org/officeDocument/2006/relationships/tags" Target="../tags/tag266.xml"/><Relationship Id="rId2" Type="http://schemas.openxmlformats.org/officeDocument/2006/relationships/tags" Target="../tags/tag265.xml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9" Type="http://schemas.openxmlformats.org/officeDocument/2006/relationships/tags" Target="../tags/tag280.xml"/><Relationship Id="rId8" Type="http://schemas.openxmlformats.org/officeDocument/2006/relationships/tags" Target="../tags/tag279.xml"/><Relationship Id="rId7" Type="http://schemas.openxmlformats.org/officeDocument/2006/relationships/tags" Target="../tags/tag278.xml"/><Relationship Id="rId6" Type="http://schemas.openxmlformats.org/officeDocument/2006/relationships/tags" Target="../tags/tag277.xml"/><Relationship Id="rId5" Type="http://schemas.openxmlformats.org/officeDocument/2006/relationships/tags" Target="../tags/tag276.xml"/><Relationship Id="rId4" Type="http://schemas.openxmlformats.org/officeDocument/2006/relationships/tags" Target="../tags/tag275.xml"/><Relationship Id="rId3" Type="http://schemas.openxmlformats.org/officeDocument/2006/relationships/tags" Target="../tags/tag274.xml"/><Relationship Id="rId2" Type="http://schemas.openxmlformats.org/officeDocument/2006/relationships/tags" Target="../tags/tag273.xml"/><Relationship Id="rId15" Type="http://schemas.openxmlformats.org/officeDocument/2006/relationships/tags" Target="../tags/tag286.xml"/><Relationship Id="rId14" Type="http://schemas.openxmlformats.org/officeDocument/2006/relationships/tags" Target="../tags/tag285.xml"/><Relationship Id="rId13" Type="http://schemas.openxmlformats.org/officeDocument/2006/relationships/tags" Target="../tags/tag284.xml"/><Relationship Id="rId12" Type="http://schemas.openxmlformats.org/officeDocument/2006/relationships/tags" Target="../tags/tag283.xml"/><Relationship Id="rId11" Type="http://schemas.openxmlformats.org/officeDocument/2006/relationships/tags" Target="../tags/tag282.xml"/><Relationship Id="rId10" Type="http://schemas.openxmlformats.org/officeDocument/2006/relationships/tags" Target="../tags/tag281.xml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9" Type="http://schemas.openxmlformats.org/officeDocument/2006/relationships/tags" Target="../tags/tag294.xml"/><Relationship Id="rId8" Type="http://schemas.openxmlformats.org/officeDocument/2006/relationships/tags" Target="../tags/tag293.xml"/><Relationship Id="rId7" Type="http://schemas.openxmlformats.org/officeDocument/2006/relationships/tags" Target="../tags/tag292.xml"/><Relationship Id="rId6" Type="http://schemas.openxmlformats.org/officeDocument/2006/relationships/tags" Target="../tags/tag291.xml"/><Relationship Id="rId5" Type="http://schemas.openxmlformats.org/officeDocument/2006/relationships/tags" Target="../tags/tag290.xml"/><Relationship Id="rId4" Type="http://schemas.openxmlformats.org/officeDocument/2006/relationships/tags" Target="../tags/tag289.xml"/><Relationship Id="rId3" Type="http://schemas.openxmlformats.org/officeDocument/2006/relationships/tags" Target="../tags/tag288.xml"/><Relationship Id="rId2" Type="http://schemas.openxmlformats.org/officeDocument/2006/relationships/tags" Target="../tags/tag287.xml"/><Relationship Id="rId11" Type="http://schemas.openxmlformats.org/officeDocument/2006/relationships/tags" Target="../tags/tag296.xml"/><Relationship Id="rId10" Type="http://schemas.openxmlformats.org/officeDocument/2006/relationships/tags" Target="../tags/tag295.xml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315.xml"/><Relationship Id="rId8" Type="http://schemas.openxmlformats.org/officeDocument/2006/relationships/tags" Target="../tags/tag314.xml"/><Relationship Id="rId7" Type="http://schemas.openxmlformats.org/officeDocument/2006/relationships/tags" Target="../tags/tag313.xml"/><Relationship Id="rId6" Type="http://schemas.openxmlformats.org/officeDocument/2006/relationships/tags" Target="../tags/tag312.xml"/><Relationship Id="rId5" Type="http://schemas.openxmlformats.org/officeDocument/2006/relationships/tags" Target="../tags/tag311.xml"/><Relationship Id="rId4" Type="http://schemas.openxmlformats.org/officeDocument/2006/relationships/tags" Target="../tags/tag310.xml"/><Relationship Id="rId3" Type="http://schemas.openxmlformats.org/officeDocument/2006/relationships/tags" Target="../tags/tag309.xml"/><Relationship Id="rId2" Type="http://schemas.openxmlformats.org/officeDocument/2006/relationships/tags" Target="../tags/tag308.xml"/><Relationship Id="rId12" Type="http://schemas.openxmlformats.org/officeDocument/2006/relationships/tags" Target="../tags/tag318.xml"/><Relationship Id="rId11" Type="http://schemas.openxmlformats.org/officeDocument/2006/relationships/tags" Target="../tags/tag317.xml"/><Relationship Id="rId10" Type="http://schemas.openxmlformats.org/officeDocument/2006/relationships/tags" Target="../tags/tag316.xml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9" Type="http://schemas.openxmlformats.org/officeDocument/2006/relationships/tags" Target="../tags/tag326.xml"/><Relationship Id="rId8" Type="http://schemas.openxmlformats.org/officeDocument/2006/relationships/tags" Target="../tags/tag325.xml"/><Relationship Id="rId7" Type="http://schemas.openxmlformats.org/officeDocument/2006/relationships/tags" Target="../tags/tag324.xml"/><Relationship Id="rId6" Type="http://schemas.openxmlformats.org/officeDocument/2006/relationships/tags" Target="../tags/tag323.xml"/><Relationship Id="rId5" Type="http://schemas.openxmlformats.org/officeDocument/2006/relationships/tags" Target="../tags/tag322.xml"/><Relationship Id="rId4" Type="http://schemas.openxmlformats.org/officeDocument/2006/relationships/tags" Target="../tags/tag321.xml"/><Relationship Id="rId3" Type="http://schemas.openxmlformats.org/officeDocument/2006/relationships/tags" Target="../tags/tag320.xml"/><Relationship Id="rId2" Type="http://schemas.openxmlformats.org/officeDocument/2006/relationships/tags" Target="../tags/tag319.xml"/><Relationship Id="rId14" Type="http://schemas.openxmlformats.org/officeDocument/2006/relationships/tags" Target="../tags/tag331.xml"/><Relationship Id="rId13" Type="http://schemas.openxmlformats.org/officeDocument/2006/relationships/tags" Target="../tags/tag330.xml"/><Relationship Id="rId12" Type="http://schemas.openxmlformats.org/officeDocument/2006/relationships/tags" Target="../tags/tag329.xml"/><Relationship Id="rId11" Type="http://schemas.openxmlformats.org/officeDocument/2006/relationships/tags" Target="../tags/tag328.xml"/><Relationship Id="rId10" Type="http://schemas.openxmlformats.org/officeDocument/2006/relationships/tags" Target="../tags/tag327.xml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339.xml"/><Relationship Id="rId8" Type="http://schemas.openxmlformats.org/officeDocument/2006/relationships/tags" Target="../tags/tag338.xml"/><Relationship Id="rId7" Type="http://schemas.openxmlformats.org/officeDocument/2006/relationships/tags" Target="../tags/tag337.xml"/><Relationship Id="rId6" Type="http://schemas.openxmlformats.org/officeDocument/2006/relationships/tags" Target="../tags/tag336.xml"/><Relationship Id="rId5" Type="http://schemas.openxmlformats.org/officeDocument/2006/relationships/tags" Target="../tags/tag335.xml"/><Relationship Id="rId4" Type="http://schemas.openxmlformats.org/officeDocument/2006/relationships/tags" Target="../tags/tag334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5" Type="http://schemas.openxmlformats.org/officeDocument/2006/relationships/tags" Target="../tags/tag345.xml"/><Relationship Id="rId14" Type="http://schemas.openxmlformats.org/officeDocument/2006/relationships/tags" Target="../tags/tag344.xml"/><Relationship Id="rId13" Type="http://schemas.openxmlformats.org/officeDocument/2006/relationships/tags" Target="../tags/tag343.xml"/><Relationship Id="rId12" Type="http://schemas.openxmlformats.org/officeDocument/2006/relationships/tags" Target="../tags/tag342.xml"/><Relationship Id="rId11" Type="http://schemas.openxmlformats.org/officeDocument/2006/relationships/tags" Target="../tags/tag341.xml"/><Relationship Id="rId10" Type="http://schemas.openxmlformats.org/officeDocument/2006/relationships/tags" Target="../tags/tag340.xml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" Type="http://schemas.openxmlformats.org/officeDocument/2006/relationships/tags" Target="../tags/tag39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2.xml"/><Relationship Id="rId8" Type="http://schemas.openxmlformats.org/officeDocument/2006/relationships/tags" Target="../tags/tag51.xml"/><Relationship Id="rId7" Type="http://schemas.openxmlformats.org/officeDocument/2006/relationships/tags" Target="../tags/tag50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59.xml"/><Relationship Id="rId3" Type="http://schemas.openxmlformats.org/officeDocument/2006/relationships/tags" Target="../tags/tag58.xml"/><Relationship Id="rId2" Type="http://schemas.openxmlformats.org/officeDocument/2006/relationships/tags" Target="../tags/tag57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65.xml"/><Relationship Id="rId6" Type="http://schemas.openxmlformats.org/officeDocument/2006/relationships/tags" Target="../tags/tag64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200" y="0"/>
            <a:ext cx="12193200" cy="6872288"/>
            <a:chOff x="-1200" y="0"/>
            <a:chExt cx="12193200" cy="6872288"/>
          </a:xfrm>
          <a:solidFill>
            <a:schemeClr val="bg2"/>
          </a:solidFill>
        </p:grpSpPr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-1200" y="0"/>
              <a:ext cx="12193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3661174" y="0"/>
              <a:ext cx="8530826" cy="6872288"/>
            </a:xfrm>
            <a:prstGeom prst="rect">
              <a:avLst/>
            </a:prstGeom>
            <a:grpFill/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16233" y="3108314"/>
            <a:ext cx="5079766" cy="1044313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16233" y="4525083"/>
            <a:ext cx="5079766" cy="950984"/>
          </a:xfrm>
        </p:spPr>
        <p:txBody>
          <a:bodyPr lIns="90000" tIns="46800" rIns="90000" bIns="46800">
            <a:normAutofit/>
          </a:bodyPr>
          <a:lstStyle>
            <a:lvl1pPr marL="0" indent="0" algn="l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11"/>
            </p:custDataLst>
          </p:nvPr>
        </p:nvGrpSpPr>
        <p:grpSpPr>
          <a:xfrm>
            <a:off x="791845" y="801396"/>
            <a:ext cx="601272" cy="162178"/>
            <a:chOff x="791845" y="1001713"/>
            <a:chExt cx="601272" cy="162178"/>
          </a:xfrm>
        </p:grpSpPr>
        <p:sp>
          <p:nvSpPr>
            <p:cNvPr id="8" name="矩形: 圆角 7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 userDrawn="1">
            <p:custDataLst>
              <p:tags r:id="rId15"/>
            </p:custDataLst>
          </p:nvPr>
        </p:nvGrpSpPr>
        <p:grpSpPr>
          <a:xfrm>
            <a:off x="796686" y="2359828"/>
            <a:ext cx="152496" cy="2579784"/>
            <a:chOff x="796686" y="2170445"/>
            <a:chExt cx="152496" cy="2579784"/>
          </a:xfrm>
        </p:grpSpPr>
        <p:sp>
          <p:nvSpPr>
            <p:cNvPr id="12" name="矩形: 圆角 11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796686" y="217044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796686" y="4597733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2" idx="2"/>
              <a:endCxn id="13" idx="0"/>
            </p:cNvCxnSpPr>
            <p:nvPr>
              <p:custDataLst>
                <p:tags r:id="rId18"/>
              </p:custDataLst>
            </p:nvPr>
          </p:nvCxnSpPr>
          <p:spPr>
            <a:xfrm>
              <a:off x="872934" y="2322941"/>
              <a:ext cx="0" cy="2274792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>
            <p:custDataLst>
              <p:tags r:id="rId19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>
            <p:custDataLst>
              <p:tags r:id="rId20"/>
            </p:custDataLst>
          </p:nvPr>
        </p:nvCxnSpPr>
        <p:spPr>
          <a:xfrm>
            <a:off x="1027360" y="4367188"/>
            <a:ext cx="4606925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flipH="1">
            <a:off x="-1" y="1"/>
            <a:ext cx="12192001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-600" y="-1"/>
            <a:ext cx="12193200" cy="6858000"/>
          </a:xfrm>
          <a:prstGeom prst="rect">
            <a:avLst/>
          </a:prstGeom>
          <a:gradFill flip="none" rotWithShape="1">
            <a:gsLst>
              <a:gs pos="0">
                <a:srgbClr val="E5E5EE">
                  <a:alpha val="82000"/>
                </a:srgbClr>
              </a:gs>
              <a:gs pos="100000">
                <a:srgbClr val="E6E6EE">
                  <a:alpha val="8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1865447" y="4015105"/>
            <a:ext cx="559435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1291986" y="2988324"/>
            <a:ext cx="152496" cy="1502759"/>
            <a:chOff x="796686" y="2170445"/>
            <a:chExt cx="152496" cy="1502759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796686" y="217044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796686" y="3520708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0"/>
            </p:cNvCxnSpPr>
            <p:nvPr>
              <p:custDataLst>
                <p:tags r:id="rId9"/>
              </p:custDataLst>
            </p:nvPr>
          </p:nvCxnSpPr>
          <p:spPr>
            <a:xfrm>
              <a:off x="872934" y="2322941"/>
              <a:ext cx="0" cy="1197767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599523" y="2843212"/>
            <a:ext cx="6133683" cy="1005935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600201" y="4014789"/>
            <a:ext cx="6132792" cy="1005936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2000" baseline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23335" y="6191433"/>
            <a:ext cx="1174530" cy="316800"/>
            <a:chOff x="791845" y="1001713"/>
            <a:chExt cx="601272" cy="162178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 rot="5400000">
            <a:off x="220418" y="186796"/>
            <a:ext cx="736208" cy="745351"/>
            <a:chOff x="13016592" y="1307878"/>
            <a:chExt cx="736208" cy="745351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 userDrawn="1">
              <p:custDataLst>
                <p:tags r:id="rId11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12"/>
            </p:custDataLst>
          </p:nvPr>
        </p:nvGrpSpPr>
        <p:grpSpPr>
          <a:xfrm rot="16200000">
            <a:off x="11236797" y="5977157"/>
            <a:ext cx="736208" cy="745351"/>
            <a:chOff x="13016592" y="1307878"/>
            <a:chExt cx="736208" cy="745351"/>
          </a:xfrm>
        </p:grpSpPr>
        <p:sp>
          <p:nvSpPr>
            <p:cNvPr id="15" name="矩形: 圆角 1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>
              <a:spLocks noChangeAspect="1"/>
            </p:cNvSpPr>
            <p:nvPr userDrawn="1">
              <p:custDataLst>
                <p:tags r:id="rId1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grpSp>
        <p:nvGrpSpPr>
          <p:cNvPr id="12" name="组合 11"/>
          <p:cNvGrpSpPr/>
          <p:nvPr userDrawn="1">
            <p:custDataLst>
              <p:tags r:id="rId9"/>
            </p:custDataLst>
          </p:nvPr>
        </p:nvGrpSpPr>
        <p:grpSpPr>
          <a:xfrm>
            <a:off x="12011024" y="1"/>
            <a:ext cx="180975" cy="6857999"/>
            <a:chOff x="12003314" y="1"/>
            <a:chExt cx="188686" cy="7010400"/>
          </a:xfrm>
        </p:grpSpPr>
        <p:sp>
          <p:nvSpPr>
            <p:cNvPr id="6" name="矩形 5"/>
            <p:cNvSpPr/>
            <p:nvPr userDrawn="1">
              <p:custDataLst>
                <p:tags r:id="rId10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/>
            <p:cNvSpPr/>
            <p:nvPr userDrawn="1">
              <p:custDataLst>
                <p:tags r:id="rId11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2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-1983376"/>
            <a:ext cx="191367" cy="4158117"/>
            <a:chOff x="12003314" y="1"/>
            <a:chExt cx="188686" cy="7010400"/>
          </a:xfrm>
        </p:grpSpPr>
        <p:sp>
          <p:nvSpPr>
            <p:cNvPr id="12" name="矩形 11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4678753"/>
            <a:ext cx="191367" cy="4158117"/>
            <a:chOff x="12003314" y="1"/>
            <a:chExt cx="188686" cy="7010400"/>
          </a:xfrm>
        </p:grpSpPr>
        <p:sp>
          <p:nvSpPr>
            <p:cNvPr id="15" name="矩形 14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rot="16200000">
            <a:off x="11041496" y="5884196"/>
            <a:ext cx="736208" cy="745351"/>
            <a:chOff x="13016592" y="1307878"/>
            <a:chExt cx="736208" cy="745351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 userDrawn="1">
              <p:custDataLst>
                <p:tags r:id="rId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8"/>
            </p:custDataLst>
          </p:nvPr>
        </p:nvGrpSpPr>
        <p:grpSpPr>
          <a:xfrm>
            <a:off x="1169" y="1911730"/>
            <a:ext cx="506563" cy="3034540"/>
            <a:chOff x="12003314" y="1"/>
            <a:chExt cx="188686" cy="7010400"/>
          </a:xfrm>
        </p:grpSpPr>
        <p:sp>
          <p:nvSpPr>
            <p:cNvPr id="9" name="矩形 8"/>
            <p:cNvSpPr/>
            <p:nvPr userDrawn="1">
              <p:custDataLst>
                <p:tags r:id="rId9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12"/>
            </p:custDataLst>
          </p:nvPr>
        </p:nvGrpSpPr>
        <p:grpSpPr>
          <a:xfrm>
            <a:off x="11682263" y="1911730"/>
            <a:ext cx="506563" cy="3034540"/>
            <a:chOff x="12003314" y="1"/>
            <a:chExt cx="188686" cy="7010400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15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 userDrawn="1">
            <p:custDataLst>
              <p:tags r:id="rId2"/>
            </p:custDataLst>
          </p:nvPr>
        </p:nvGrpSpPr>
        <p:grpSpPr>
          <a:xfrm>
            <a:off x="-1200" y="0"/>
            <a:ext cx="12193200" cy="6872288"/>
            <a:chOff x="-1200" y="0"/>
            <a:chExt cx="12193200" cy="6872288"/>
          </a:xfrm>
          <a:solidFill>
            <a:schemeClr val="bg2"/>
          </a:solidFill>
        </p:grpSpPr>
        <p:sp>
          <p:nvSpPr>
            <p:cNvPr id="20" name="矩形 19"/>
            <p:cNvSpPr/>
            <p:nvPr>
              <p:custDataLst>
                <p:tags r:id="rId3"/>
              </p:custDataLst>
            </p:nvPr>
          </p:nvSpPr>
          <p:spPr>
            <a:xfrm>
              <a:off x="-1200" y="0"/>
              <a:ext cx="12193200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1" name="图片 20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/>
            <a:srcRect/>
            <a:stretch>
              <a:fillRect/>
            </a:stretch>
          </p:blipFill>
          <p:spPr>
            <a:xfrm>
              <a:off x="3661174" y="0"/>
              <a:ext cx="8530826" cy="6872288"/>
            </a:xfrm>
            <a:prstGeom prst="rect">
              <a:avLst/>
            </a:prstGeom>
            <a:grpFill/>
          </p:spPr>
        </p:pic>
      </p:grp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1016233" y="2818376"/>
            <a:ext cx="5079766" cy="1008435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5400" b="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1016233" y="3896953"/>
            <a:ext cx="4648294" cy="435561"/>
          </a:xfrm>
        </p:spPr>
        <p:txBody>
          <a:bodyPr lIns="90000" tIns="46800" rIns="90000" bIns="46800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2000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7" name="组合 6"/>
          <p:cNvGrpSpPr/>
          <p:nvPr userDrawn="1">
            <p:custDataLst>
              <p:tags r:id="rId11"/>
            </p:custDataLst>
          </p:nvPr>
        </p:nvGrpSpPr>
        <p:grpSpPr>
          <a:xfrm>
            <a:off x="791845" y="801396"/>
            <a:ext cx="601272" cy="162178"/>
            <a:chOff x="791845" y="1001713"/>
            <a:chExt cx="601272" cy="162178"/>
          </a:xfrm>
        </p:grpSpPr>
        <p:sp>
          <p:nvSpPr>
            <p:cNvPr id="8" name="矩形: 圆角 7"/>
            <p:cNvSpPr>
              <a:spLocks noChangeAspect="1"/>
            </p:cNvSpPr>
            <p:nvPr>
              <p:custDataLst>
                <p:tags r:id="rId12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 userDrawn="1">
            <p:custDataLst>
              <p:tags r:id="rId15"/>
            </p:custDataLst>
          </p:nvPr>
        </p:nvGrpSpPr>
        <p:grpSpPr>
          <a:xfrm>
            <a:off x="796686" y="2865111"/>
            <a:ext cx="152496" cy="2455799"/>
            <a:chOff x="796686" y="2544856"/>
            <a:chExt cx="152496" cy="2455799"/>
          </a:xfrm>
        </p:grpSpPr>
        <p:sp>
          <p:nvSpPr>
            <p:cNvPr id="12" name="矩形: 圆角 11"/>
            <p:cNvSpPr>
              <a:spLocks noChangeAspect="1"/>
            </p:cNvSpPr>
            <p:nvPr>
              <p:custDataLst>
                <p:tags r:id="rId16"/>
              </p:custDataLst>
            </p:nvPr>
          </p:nvSpPr>
          <p:spPr>
            <a:xfrm>
              <a:off x="796686" y="2544856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>
              <p:custDataLst>
                <p:tags r:id="rId17"/>
              </p:custDataLst>
            </p:nvPr>
          </p:nvSpPr>
          <p:spPr>
            <a:xfrm>
              <a:off x="796686" y="4848159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>
              <a:stCxn id="12" idx="2"/>
              <a:endCxn id="13" idx="0"/>
            </p:cNvCxnSpPr>
            <p:nvPr>
              <p:custDataLst>
                <p:tags r:id="rId18"/>
              </p:custDataLst>
            </p:nvPr>
          </p:nvCxnSpPr>
          <p:spPr>
            <a:xfrm>
              <a:off x="872934" y="2697352"/>
              <a:ext cx="0" cy="2150807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矩形 14"/>
          <p:cNvSpPr/>
          <p:nvPr userDrawn="1">
            <p:custDataLst>
              <p:tags r:id="rId19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 userDrawn="1">
            <p:custDataLst>
              <p:tags r:id="rId20"/>
            </p:custDataLst>
          </p:nvPr>
        </p:nvCxnSpPr>
        <p:spPr>
          <a:xfrm>
            <a:off x="1133475" y="4397980"/>
            <a:ext cx="441007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占位符 22"/>
          <p:cNvSpPr>
            <a:spLocks noGrp="1"/>
          </p:cNvSpPr>
          <p:nvPr userDrawn="1">
            <p:ph type="body" sz="quarter" idx="13" hasCustomPrompt="1"/>
            <p:custDataLst>
              <p:tags r:id="rId21"/>
            </p:custDataLst>
          </p:nvPr>
        </p:nvSpPr>
        <p:spPr>
          <a:xfrm>
            <a:off x="1015999" y="4561438"/>
            <a:ext cx="1628775" cy="316793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4" name="文本占位符 22"/>
          <p:cNvSpPr>
            <a:spLocks noGrp="1"/>
          </p:cNvSpPr>
          <p:nvPr userDrawn="1">
            <p:ph type="body" sz="quarter" idx="14" hasCustomPrompt="1"/>
            <p:custDataLst>
              <p:tags r:id="rId22"/>
            </p:custDataLst>
          </p:nvPr>
        </p:nvSpPr>
        <p:spPr>
          <a:xfrm>
            <a:off x="1015999" y="4943174"/>
            <a:ext cx="1628775" cy="316793"/>
          </a:xfrm>
        </p:spPr>
        <p:txBody>
          <a:bodyPr>
            <a:noAutofit/>
          </a:bodyPr>
          <a:lstStyle>
            <a:lvl1pPr marL="0" indent="0">
              <a:buNone/>
              <a:defRPr sz="160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362050" y="2292645"/>
            <a:ext cx="152496" cy="2275561"/>
            <a:chOff x="2370705" y="2196525"/>
            <a:chExt cx="152496" cy="2275561"/>
          </a:xfrm>
        </p:grpSpPr>
        <p:sp>
          <p:nvSpPr>
            <p:cNvPr id="9" name="矩形: 圆角 8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>
              <a:stCxn id="9" idx="2"/>
              <a:endCxn id="10" idx="0"/>
            </p:cNvCxnSpPr>
            <p:nvPr>
              <p:custDataLst>
                <p:tags r:id="rId5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9677455" y="2292645"/>
            <a:ext cx="152496" cy="2275561"/>
            <a:chOff x="2370705" y="2196525"/>
            <a:chExt cx="152496" cy="2275561"/>
          </a:xfrm>
        </p:grpSpPr>
        <p:sp>
          <p:nvSpPr>
            <p:cNvPr id="13" name="矩形: 圆角 12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: 圆角 13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5" name="直接连接符 14"/>
            <p:cNvCxnSpPr>
              <a:stCxn id="13" idx="2"/>
              <a:endCxn id="14" idx="0"/>
            </p:cNvCxnSpPr>
            <p:nvPr>
              <p:custDataLst>
                <p:tags r:id="rId9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>
            <p:custDataLst>
              <p:tags r:id="rId11"/>
            </p:custDataLst>
          </p:nvPr>
        </p:nvSpPr>
        <p:spPr>
          <a:xfrm>
            <a:off x="12040199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2773613" y="3180193"/>
            <a:ext cx="6721026" cy="73087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773608" y="3989171"/>
            <a:ext cx="6721026" cy="730878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 rotWithShape="1">
          <a:blip r:embed="rId3"/>
          <a:srcRect/>
          <a:stretch>
            <a:fillRect/>
          </a:stretch>
        </p:blipFill>
        <p:spPr>
          <a:xfrm flipH="1">
            <a:off x="-1" y="1"/>
            <a:ext cx="12192001" cy="6858000"/>
          </a:xfrm>
          <a:prstGeom prst="rect">
            <a:avLst/>
          </a:prstGeom>
        </p:spPr>
      </p:pic>
      <p:sp>
        <p:nvSpPr>
          <p:cNvPr id="7" name="矩形 6"/>
          <p:cNvSpPr/>
          <p:nvPr userDrawn="1">
            <p:custDataLst>
              <p:tags r:id="rId4"/>
            </p:custDataLst>
          </p:nvPr>
        </p:nvSpPr>
        <p:spPr>
          <a:xfrm>
            <a:off x="-600" y="-1"/>
            <a:ext cx="12193200" cy="6858000"/>
          </a:xfrm>
          <a:prstGeom prst="rect">
            <a:avLst/>
          </a:prstGeom>
          <a:gradFill flip="none" rotWithShape="1">
            <a:gsLst>
              <a:gs pos="0">
                <a:srgbClr val="E5E5EE">
                  <a:alpha val="82000"/>
                </a:srgbClr>
              </a:gs>
              <a:gs pos="100000">
                <a:srgbClr val="E6E6EE">
                  <a:alpha val="82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8" name="直接连接符 7"/>
          <p:cNvCxnSpPr/>
          <p:nvPr userDrawn="1">
            <p:custDataLst>
              <p:tags r:id="rId5"/>
            </p:custDataLst>
          </p:nvPr>
        </p:nvCxnSpPr>
        <p:spPr>
          <a:xfrm>
            <a:off x="1728788" y="3929380"/>
            <a:ext cx="4007643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 userDrawn="1">
            <p:custDataLst>
              <p:tags r:id="rId6"/>
            </p:custDataLst>
          </p:nvPr>
        </p:nvGrpSpPr>
        <p:grpSpPr>
          <a:xfrm>
            <a:off x="1291986" y="2988324"/>
            <a:ext cx="152496" cy="1502759"/>
            <a:chOff x="796686" y="2170445"/>
            <a:chExt cx="152496" cy="1502759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796686" y="217044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796686" y="3520708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0"/>
            </p:cNvCxnSpPr>
            <p:nvPr>
              <p:custDataLst>
                <p:tags r:id="rId9"/>
              </p:custDataLst>
            </p:nvPr>
          </p:nvCxnSpPr>
          <p:spPr>
            <a:xfrm>
              <a:off x="872934" y="2322941"/>
              <a:ext cx="0" cy="1197767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矩形 12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4"/>
            </p:custDataLst>
          </p:nvPr>
        </p:nvSpPr>
        <p:spPr>
          <a:xfrm>
            <a:off x="1599522" y="2841172"/>
            <a:ext cx="4496469" cy="1007976"/>
          </a:xfrm>
        </p:spPr>
        <p:txBody>
          <a:bodyPr vert="horz" lIns="90000" tIns="46800" rIns="90000" bIns="4680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4900" b="0" i="0" u="none" strike="noStrike" kern="1200" cap="none" spc="6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  <p:custDataLst>
              <p:tags r:id="rId15"/>
            </p:custDataLst>
          </p:nvPr>
        </p:nvSpPr>
        <p:spPr>
          <a:xfrm>
            <a:off x="1600202" y="4014789"/>
            <a:ext cx="4271958" cy="476294"/>
          </a:xfrm>
        </p:spPr>
        <p:txBody>
          <a:bodyPr lIns="90000" tIns="46800" rIns="90000" bIns="46800">
            <a:normAutofit/>
          </a:bodyPr>
          <a:lstStyle>
            <a:lvl1pPr marL="0" indent="0" algn="dist">
              <a:buNone/>
              <a:defRPr sz="2000" baseline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 userDrawn="1">
            <p:custDataLst>
              <p:tags r:id="rId2"/>
            </p:custDataLst>
          </p:nvPr>
        </p:nvGrpSpPr>
        <p:grpSpPr>
          <a:xfrm>
            <a:off x="2362050" y="2292645"/>
            <a:ext cx="152496" cy="2275561"/>
            <a:chOff x="2370705" y="2196525"/>
            <a:chExt cx="152496" cy="2275561"/>
          </a:xfrm>
        </p:grpSpPr>
        <p:sp>
          <p:nvSpPr>
            <p:cNvPr id="9" name="矩形: 圆角 8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矩形: 圆角 9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1" name="直接连接符 10"/>
            <p:cNvCxnSpPr>
              <a:stCxn id="9" idx="2"/>
              <a:endCxn id="10" idx="0"/>
            </p:cNvCxnSpPr>
            <p:nvPr>
              <p:custDataLst>
                <p:tags r:id="rId5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 userDrawn="1">
            <p:custDataLst>
              <p:tags r:id="rId6"/>
            </p:custDataLst>
          </p:nvPr>
        </p:nvGrpSpPr>
        <p:grpSpPr>
          <a:xfrm>
            <a:off x="9677455" y="2292645"/>
            <a:ext cx="152496" cy="2275561"/>
            <a:chOff x="2370705" y="2196525"/>
            <a:chExt cx="152496" cy="2275561"/>
          </a:xfrm>
        </p:grpSpPr>
        <p:sp>
          <p:nvSpPr>
            <p:cNvPr id="13" name="矩形: 圆角 12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2370705" y="2196525"/>
              <a:ext cx="152496" cy="152496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矩形: 圆角 13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2370705" y="4319590"/>
              <a:ext cx="152496" cy="152496"/>
            </a:xfrm>
            <a:prstGeom prst="round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5" name="直接连接符 14"/>
            <p:cNvCxnSpPr>
              <a:stCxn id="13" idx="2"/>
              <a:endCxn id="14" idx="0"/>
            </p:cNvCxnSpPr>
            <p:nvPr>
              <p:custDataLst>
                <p:tags r:id="rId9"/>
              </p:custDataLst>
            </p:nvPr>
          </p:nvCxnSpPr>
          <p:spPr>
            <a:xfrm>
              <a:off x="2446953" y="2349021"/>
              <a:ext cx="0" cy="1970569"/>
            </a:xfrm>
            <a:prstGeom prst="line">
              <a:avLst/>
            </a:prstGeom>
            <a:ln w="5080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矩形 15"/>
          <p:cNvSpPr/>
          <p:nvPr userDrawn="1">
            <p:custDataLst>
              <p:tags r:id="rId10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 userDrawn="1">
            <p:custDataLst>
              <p:tags r:id="rId11"/>
            </p:custDataLst>
          </p:nvPr>
        </p:nvSpPr>
        <p:spPr>
          <a:xfrm>
            <a:off x="12040199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2773613" y="3180193"/>
            <a:ext cx="6721026" cy="730877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3600" b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汉仪旗黑-85S" panose="00020600040101010101" pitchFamily="18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2773608" y="3989171"/>
            <a:ext cx="6721026" cy="730878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 userDrawn="1">
            <p:custDataLst>
              <p:tags r:id="rId2"/>
            </p:custDataLst>
          </p:nvPr>
        </p:nvGrpSpPr>
        <p:grpSpPr>
          <a:xfrm>
            <a:off x="10723335" y="6191433"/>
            <a:ext cx="1174530" cy="316800"/>
            <a:chOff x="791845" y="1001713"/>
            <a:chExt cx="601272" cy="162178"/>
          </a:xfrm>
        </p:grpSpPr>
        <p:sp>
          <p:nvSpPr>
            <p:cNvPr id="7" name="矩形: 圆角 6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: 圆角 7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矩形: 圆角 8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>
            <a:normAutofit/>
          </a:bodyPr>
          <a:lstStyle>
            <a:lvl1pPr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grpSp>
        <p:nvGrpSpPr>
          <p:cNvPr id="6" name="组合 5"/>
          <p:cNvGrpSpPr/>
          <p:nvPr userDrawn="1">
            <p:custDataLst>
              <p:tags r:id="rId8"/>
            </p:custDataLst>
          </p:nvPr>
        </p:nvGrpSpPr>
        <p:grpSpPr>
          <a:xfrm rot="5400000">
            <a:off x="220418" y="186796"/>
            <a:ext cx="736208" cy="745351"/>
            <a:chOff x="13016592" y="1307878"/>
            <a:chExt cx="736208" cy="745351"/>
          </a:xfrm>
        </p:grpSpPr>
        <p:sp>
          <p:nvSpPr>
            <p:cNvPr id="10" name="矩形: 圆角 9"/>
            <p:cNvSpPr>
              <a:spLocks noChangeAspect="1"/>
            </p:cNvSpPr>
            <p:nvPr>
              <p:custDataLst>
                <p:tags r:id="rId9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: 圆角 10"/>
            <p:cNvSpPr>
              <a:spLocks noChangeAspect="1"/>
            </p:cNvSpPr>
            <p:nvPr>
              <p:custDataLst>
                <p:tags r:id="rId10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: 圆角 12"/>
            <p:cNvSpPr>
              <a:spLocks noChangeAspect="1"/>
            </p:cNvSpPr>
            <p:nvPr userDrawn="1">
              <p:custDataLst>
                <p:tags r:id="rId11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 userDrawn="1">
            <p:custDataLst>
              <p:tags r:id="rId12"/>
            </p:custDataLst>
          </p:nvPr>
        </p:nvGrpSpPr>
        <p:grpSpPr>
          <a:xfrm rot="16200000">
            <a:off x="11236797" y="5977157"/>
            <a:ext cx="736208" cy="745351"/>
            <a:chOff x="13016592" y="1307878"/>
            <a:chExt cx="736208" cy="745351"/>
          </a:xfrm>
        </p:grpSpPr>
        <p:sp>
          <p:nvSpPr>
            <p:cNvPr id="15" name="矩形: 圆角 14"/>
            <p:cNvSpPr>
              <a:spLocks noChangeAspect="1"/>
            </p:cNvSpPr>
            <p:nvPr>
              <p:custDataLst>
                <p:tags r:id="rId1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1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>
              <a:spLocks noChangeAspect="1"/>
            </p:cNvSpPr>
            <p:nvPr userDrawn="1">
              <p:custDataLst>
                <p:tags r:id="rId1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>
            <a:normAutofit/>
          </a:bodyPr>
          <a:lstStyle>
            <a:lvl1pPr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6" name="矩形 5"/>
          <p:cNvSpPr/>
          <p:nvPr userDrawn="1">
            <p:custDataLst>
              <p:tags r:id="rId9"/>
            </p:custDataLst>
          </p:nvPr>
        </p:nvSpPr>
        <p:spPr>
          <a:xfrm>
            <a:off x="12011025" y="0"/>
            <a:ext cx="180975" cy="2286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>
            <p:custDataLst>
              <p:tags r:id="rId10"/>
            </p:custDataLst>
          </p:nvPr>
        </p:nvSpPr>
        <p:spPr>
          <a:xfrm>
            <a:off x="12011025" y="2286000"/>
            <a:ext cx="180975" cy="2286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>
            <p:custDataLst>
              <p:tags r:id="rId11"/>
            </p:custDataLst>
          </p:nvPr>
        </p:nvSpPr>
        <p:spPr>
          <a:xfrm>
            <a:off x="12011025" y="4572000"/>
            <a:ext cx="180975" cy="2286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1" name="组合 10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-1983376"/>
            <a:ext cx="191367" cy="4158117"/>
            <a:chOff x="12003314" y="1"/>
            <a:chExt cx="188686" cy="7010400"/>
          </a:xfrm>
        </p:grpSpPr>
        <p:sp>
          <p:nvSpPr>
            <p:cNvPr id="12" name="矩形 11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>
            <a:normAutofit/>
          </a:bodyPr>
          <a:lstStyle>
            <a:lvl1pPr algn="ctr">
              <a:defRPr sz="3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grpSp>
        <p:nvGrpSpPr>
          <p:cNvPr id="14" name="组合 13"/>
          <p:cNvGrpSpPr/>
          <p:nvPr userDrawn="1">
            <p:custDataLst>
              <p:tags r:id="rId3"/>
            </p:custDataLst>
          </p:nvPr>
        </p:nvGrpSpPr>
        <p:grpSpPr>
          <a:xfrm rot="16200000">
            <a:off x="5999891" y="4678753"/>
            <a:ext cx="191367" cy="4158117"/>
            <a:chOff x="12003314" y="1"/>
            <a:chExt cx="188686" cy="7010400"/>
          </a:xfrm>
        </p:grpSpPr>
        <p:sp>
          <p:nvSpPr>
            <p:cNvPr id="15" name="矩形 14"/>
            <p:cNvSpPr/>
            <p:nvPr userDrawn="1">
              <p:custDataLst>
                <p:tags r:id="rId4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5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 userDrawn="1">
              <p:custDataLst>
                <p:tags r:id="rId6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>
            <a:normAutofit/>
          </a:bodyPr>
          <a:lstStyle>
            <a:lvl1pPr algn="ctr">
              <a:defRPr sz="32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>
            <p:custDataLst>
              <p:tags r:id="rId2"/>
            </p:custDataLst>
          </p:nvPr>
        </p:nvGrpSpPr>
        <p:grpSpPr>
          <a:xfrm rot="16200000">
            <a:off x="11041496" y="5884196"/>
            <a:ext cx="736208" cy="745351"/>
            <a:chOff x="13016592" y="1307878"/>
            <a:chExt cx="736208" cy="745351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13016592" y="1736429"/>
              <a:ext cx="316800" cy="316800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3454913" y="1745885"/>
              <a:ext cx="297887" cy="297887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: 圆角 15"/>
            <p:cNvSpPr>
              <a:spLocks noChangeAspect="1"/>
            </p:cNvSpPr>
            <p:nvPr userDrawn="1">
              <p:custDataLst>
                <p:tags r:id="rId5"/>
              </p:custDataLst>
            </p:nvPr>
          </p:nvSpPr>
          <p:spPr>
            <a:xfrm>
              <a:off x="13016592" y="1307878"/>
              <a:ext cx="316800" cy="316800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矩形 9"/>
          <p:cNvSpPr/>
          <p:nvPr userDrawn="1">
            <p:custDataLst>
              <p:tags r:id="rId6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579600" y="237600"/>
            <a:ext cx="11037600" cy="441964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579600" y="1663200"/>
            <a:ext cx="53424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242400" y="1663200"/>
            <a:ext cx="5367600" cy="2894400"/>
          </a:xfrm>
        </p:spPr>
        <p:txBody>
          <a:bodyPr>
            <a:normAutofit/>
          </a:bodyPr>
          <a:lstStyle>
            <a:lvl1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3"/>
            </p:custDataLst>
          </p:nvPr>
        </p:nvSpPr>
        <p:spPr>
          <a:xfrm>
            <a:off x="572400" y="4816800"/>
            <a:ext cx="53424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4"/>
            </p:custDataLst>
          </p:nvPr>
        </p:nvSpPr>
        <p:spPr>
          <a:xfrm>
            <a:off x="6253200" y="4813200"/>
            <a:ext cx="5367600" cy="781200"/>
          </a:xfrm>
        </p:spPr>
        <p:txBody>
          <a:bodyPr>
            <a:normAutofit/>
          </a:bodyPr>
          <a:lstStyle>
            <a:lvl1pPr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>
            <a:normAutofit/>
          </a:bodyPr>
          <a:lstStyle>
            <a:lvl1pPr algn="ctr">
              <a:defRPr sz="60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>
            <a:normAutofit/>
          </a:bodyPr>
          <a:lstStyle>
            <a:lvl1pPr algn="ctr"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grpSp>
        <p:nvGrpSpPr>
          <p:cNvPr id="8" name="组合 7"/>
          <p:cNvGrpSpPr/>
          <p:nvPr userDrawn="1">
            <p:custDataLst>
              <p:tags r:id="rId8"/>
            </p:custDataLst>
          </p:nvPr>
        </p:nvGrpSpPr>
        <p:grpSpPr>
          <a:xfrm>
            <a:off x="1169" y="1911730"/>
            <a:ext cx="506563" cy="3034540"/>
            <a:chOff x="12003314" y="1"/>
            <a:chExt cx="188686" cy="7010400"/>
          </a:xfrm>
        </p:grpSpPr>
        <p:sp>
          <p:nvSpPr>
            <p:cNvPr id="9" name="矩形 8"/>
            <p:cNvSpPr/>
            <p:nvPr userDrawn="1">
              <p:custDataLst>
                <p:tags r:id="rId9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 userDrawn="1">
              <p:custDataLst>
                <p:tags r:id="rId10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 userDrawn="1">
              <p:custDataLst>
                <p:tags r:id="rId11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/>
          <p:cNvGrpSpPr/>
          <p:nvPr userDrawn="1">
            <p:custDataLst>
              <p:tags r:id="rId12"/>
            </p:custDataLst>
          </p:nvPr>
        </p:nvGrpSpPr>
        <p:grpSpPr>
          <a:xfrm>
            <a:off x="11682263" y="1911730"/>
            <a:ext cx="506563" cy="3034540"/>
            <a:chOff x="12003314" y="1"/>
            <a:chExt cx="188686" cy="7010400"/>
          </a:xfrm>
        </p:grpSpPr>
        <p:sp>
          <p:nvSpPr>
            <p:cNvPr id="14" name="矩形 13"/>
            <p:cNvSpPr/>
            <p:nvPr userDrawn="1">
              <p:custDataLst>
                <p:tags r:id="rId13"/>
              </p:custDataLst>
            </p:nvPr>
          </p:nvSpPr>
          <p:spPr>
            <a:xfrm>
              <a:off x="12003314" y="1"/>
              <a:ext cx="188686" cy="2336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 userDrawn="1">
              <p:custDataLst>
                <p:tags r:id="rId14"/>
              </p:custDataLst>
            </p:nvPr>
          </p:nvSpPr>
          <p:spPr>
            <a:xfrm>
              <a:off x="12003314" y="2336801"/>
              <a:ext cx="188686" cy="23368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 userDrawn="1">
              <p:custDataLst>
                <p:tags r:id="rId15"/>
              </p:custDataLst>
            </p:nvPr>
          </p:nvSpPr>
          <p:spPr>
            <a:xfrm>
              <a:off x="12003314" y="4673601"/>
              <a:ext cx="188686" cy="23368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indent="0" eaLnBrk="1" fontAlgn="auto" latinLnBrk="0" hangingPunct="1"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0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5" Type="http://schemas.openxmlformats.org/officeDocument/2006/relationships/theme" Target="../theme/theme2.xml"/><Relationship Id="rId24" Type="http://schemas.openxmlformats.org/officeDocument/2006/relationships/tags" Target="../tags/tag351.xml"/><Relationship Id="rId23" Type="http://schemas.openxmlformats.org/officeDocument/2006/relationships/tags" Target="../tags/tag350.xml"/><Relationship Id="rId22" Type="http://schemas.openxmlformats.org/officeDocument/2006/relationships/tags" Target="../tags/tag349.xml"/><Relationship Id="rId21" Type="http://schemas.openxmlformats.org/officeDocument/2006/relationships/tags" Target="../tags/tag348.xml"/><Relationship Id="rId20" Type="http://schemas.openxmlformats.org/officeDocument/2006/relationships/tags" Target="../tags/tag347.xml"/><Relationship Id="rId2" Type="http://schemas.openxmlformats.org/officeDocument/2006/relationships/slideLayout" Target="../slideLayouts/slideLayout20.xml"/><Relationship Id="rId19" Type="http://schemas.openxmlformats.org/officeDocument/2006/relationships/tags" Target="../tags/tag346.xml"/><Relationship Id="rId18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3.xml"/><Relationship Id="rId1" Type="http://schemas.openxmlformats.org/officeDocument/2006/relationships/tags" Target="../tags/tag35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99.xml"/><Relationship Id="rId1" Type="http://schemas.openxmlformats.org/officeDocument/2006/relationships/tags" Target="../tags/tag398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401.xml"/><Relationship Id="rId2" Type="http://schemas.openxmlformats.org/officeDocument/2006/relationships/image" Target="../media/image13.png"/><Relationship Id="rId1" Type="http://schemas.openxmlformats.org/officeDocument/2006/relationships/tags" Target="../tags/tag400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04.xml"/><Relationship Id="rId2" Type="http://schemas.openxmlformats.org/officeDocument/2006/relationships/tags" Target="../tags/tag403.xml"/><Relationship Id="rId1" Type="http://schemas.openxmlformats.org/officeDocument/2006/relationships/tags" Target="../tags/tag402.xml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405.xml"/><Relationship Id="rId4" Type="http://schemas.openxmlformats.org/officeDocument/2006/relationships/image" Target="../media/image16.png"/><Relationship Id="rId3" Type="http://schemas.openxmlformats.org/officeDocument/2006/relationships/image" Target="../media/image1.sv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06.xml"/><Relationship Id="rId3" Type="http://schemas.openxmlformats.org/officeDocument/2006/relationships/image" Target="../media/image18.png"/><Relationship Id="rId2" Type="http://schemas.openxmlformats.org/officeDocument/2006/relationships/image" Target="../media/image2.svg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08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tags" Target="../tags/tag407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16.xml"/><Relationship Id="rId8" Type="http://schemas.openxmlformats.org/officeDocument/2006/relationships/image" Target="../media/image21.png"/><Relationship Id="rId7" Type="http://schemas.openxmlformats.org/officeDocument/2006/relationships/tags" Target="../tags/tag415.xml"/><Relationship Id="rId6" Type="http://schemas.openxmlformats.org/officeDocument/2006/relationships/tags" Target="../tags/tag414.xml"/><Relationship Id="rId5" Type="http://schemas.openxmlformats.org/officeDocument/2006/relationships/tags" Target="../tags/tag413.xml"/><Relationship Id="rId4" Type="http://schemas.openxmlformats.org/officeDocument/2006/relationships/tags" Target="../tags/tag412.xml"/><Relationship Id="rId3" Type="http://schemas.openxmlformats.org/officeDocument/2006/relationships/tags" Target="../tags/tag411.xml"/><Relationship Id="rId2" Type="http://schemas.openxmlformats.org/officeDocument/2006/relationships/tags" Target="../tags/tag410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09.xml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21.xml"/><Relationship Id="rId4" Type="http://schemas.openxmlformats.org/officeDocument/2006/relationships/tags" Target="../tags/tag420.xml"/><Relationship Id="rId3" Type="http://schemas.openxmlformats.org/officeDocument/2006/relationships/tags" Target="../tags/tag419.xml"/><Relationship Id="rId2" Type="http://schemas.openxmlformats.org/officeDocument/2006/relationships/tags" Target="../tags/tag418.xml"/><Relationship Id="rId1" Type="http://schemas.openxmlformats.org/officeDocument/2006/relationships/tags" Target="../tags/tag417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4.xml"/><Relationship Id="rId2" Type="http://schemas.openxmlformats.org/officeDocument/2006/relationships/tags" Target="../tags/tag42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23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tags" Target="../tags/tag361.xml"/><Relationship Id="rId7" Type="http://schemas.openxmlformats.org/officeDocument/2006/relationships/tags" Target="../tags/tag360.xml"/><Relationship Id="rId6" Type="http://schemas.openxmlformats.org/officeDocument/2006/relationships/tags" Target="../tags/tag359.xml"/><Relationship Id="rId5" Type="http://schemas.openxmlformats.org/officeDocument/2006/relationships/tags" Target="../tags/tag358.xml"/><Relationship Id="rId4" Type="http://schemas.openxmlformats.org/officeDocument/2006/relationships/tags" Target="../tags/tag357.xml"/><Relationship Id="rId3" Type="http://schemas.openxmlformats.org/officeDocument/2006/relationships/tags" Target="../tags/tag356.xml"/><Relationship Id="rId25" Type="http://schemas.openxmlformats.org/officeDocument/2006/relationships/notesSlide" Target="../notesSlides/notesSlide2.xml"/><Relationship Id="rId24" Type="http://schemas.openxmlformats.org/officeDocument/2006/relationships/slideLayout" Target="../slideLayouts/slideLayout11.xml"/><Relationship Id="rId23" Type="http://schemas.openxmlformats.org/officeDocument/2006/relationships/tags" Target="../tags/tag376.xml"/><Relationship Id="rId22" Type="http://schemas.openxmlformats.org/officeDocument/2006/relationships/tags" Target="../tags/tag375.xml"/><Relationship Id="rId21" Type="http://schemas.openxmlformats.org/officeDocument/2006/relationships/tags" Target="../tags/tag374.xml"/><Relationship Id="rId20" Type="http://schemas.openxmlformats.org/officeDocument/2006/relationships/tags" Target="../tags/tag373.xml"/><Relationship Id="rId2" Type="http://schemas.openxmlformats.org/officeDocument/2006/relationships/tags" Target="../tags/tag355.xml"/><Relationship Id="rId19" Type="http://schemas.openxmlformats.org/officeDocument/2006/relationships/tags" Target="../tags/tag372.xml"/><Relationship Id="rId18" Type="http://schemas.openxmlformats.org/officeDocument/2006/relationships/tags" Target="../tags/tag371.xml"/><Relationship Id="rId17" Type="http://schemas.openxmlformats.org/officeDocument/2006/relationships/tags" Target="../tags/tag370.xml"/><Relationship Id="rId16" Type="http://schemas.openxmlformats.org/officeDocument/2006/relationships/tags" Target="../tags/tag369.xml"/><Relationship Id="rId15" Type="http://schemas.openxmlformats.org/officeDocument/2006/relationships/tags" Target="../tags/tag368.xml"/><Relationship Id="rId14" Type="http://schemas.openxmlformats.org/officeDocument/2006/relationships/tags" Target="../tags/tag367.xml"/><Relationship Id="rId13" Type="http://schemas.openxmlformats.org/officeDocument/2006/relationships/tags" Target="../tags/tag366.xml"/><Relationship Id="rId12" Type="http://schemas.openxmlformats.org/officeDocument/2006/relationships/tags" Target="../tags/tag365.xml"/><Relationship Id="rId11" Type="http://schemas.openxmlformats.org/officeDocument/2006/relationships/tags" Target="../tags/tag364.xml"/><Relationship Id="rId10" Type="http://schemas.openxmlformats.org/officeDocument/2006/relationships/tags" Target="../tags/tag363.xml"/><Relationship Id="rId1" Type="http://schemas.openxmlformats.org/officeDocument/2006/relationships/tags" Target="../tags/tag354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24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425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428.xml"/><Relationship Id="rId2" Type="http://schemas.openxmlformats.org/officeDocument/2006/relationships/tags" Target="../tags/tag427.xml"/><Relationship Id="rId1" Type="http://schemas.openxmlformats.org/officeDocument/2006/relationships/tags" Target="../tags/tag42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tags" Target="../tags/tag430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4.xml"/><Relationship Id="rId1" Type="http://schemas.openxmlformats.org/officeDocument/2006/relationships/tags" Target="../tags/tag429.xml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36.xml"/><Relationship Id="rId4" Type="http://schemas.openxmlformats.org/officeDocument/2006/relationships/tags" Target="../tags/tag435.xml"/><Relationship Id="rId3" Type="http://schemas.openxmlformats.org/officeDocument/2006/relationships/tags" Target="../tags/tag434.xml"/><Relationship Id="rId2" Type="http://schemas.openxmlformats.org/officeDocument/2006/relationships/tags" Target="../tags/tag433.xml"/><Relationship Id="rId1" Type="http://schemas.openxmlformats.org/officeDocument/2006/relationships/tags" Target="../tags/tag43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445.xml"/><Relationship Id="rId8" Type="http://schemas.openxmlformats.org/officeDocument/2006/relationships/tags" Target="../tags/tag444.xml"/><Relationship Id="rId7" Type="http://schemas.openxmlformats.org/officeDocument/2006/relationships/tags" Target="../tags/tag443.xml"/><Relationship Id="rId6" Type="http://schemas.openxmlformats.org/officeDocument/2006/relationships/tags" Target="../tags/tag442.xml"/><Relationship Id="rId5" Type="http://schemas.openxmlformats.org/officeDocument/2006/relationships/tags" Target="../tags/tag441.xml"/><Relationship Id="rId4" Type="http://schemas.openxmlformats.org/officeDocument/2006/relationships/tags" Target="../tags/tag440.xml"/><Relationship Id="rId3" Type="http://schemas.openxmlformats.org/officeDocument/2006/relationships/tags" Target="../tags/tag439.xml"/><Relationship Id="rId2" Type="http://schemas.openxmlformats.org/officeDocument/2006/relationships/tags" Target="../tags/tag438.xml"/><Relationship Id="rId15" Type="http://schemas.openxmlformats.org/officeDocument/2006/relationships/vmlDrawing" Target="../drawings/vmlDrawing1.v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447.xml"/><Relationship Id="rId12" Type="http://schemas.openxmlformats.org/officeDocument/2006/relationships/image" Target="../media/image32.emf"/><Relationship Id="rId11" Type="http://schemas.openxmlformats.org/officeDocument/2006/relationships/oleObject" Target="../embeddings/oleObject1.bin"/><Relationship Id="rId10" Type="http://schemas.openxmlformats.org/officeDocument/2006/relationships/tags" Target="../tags/tag446.xml"/><Relationship Id="rId1" Type="http://schemas.openxmlformats.org/officeDocument/2006/relationships/tags" Target="../tags/tag437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452.xml"/><Relationship Id="rId8" Type="http://schemas.openxmlformats.org/officeDocument/2006/relationships/tags" Target="../tags/tag451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450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449.xml"/><Relationship Id="rId14" Type="http://schemas.openxmlformats.org/officeDocument/2006/relationships/notesSlide" Target="../notesSlides/notesSlide16.xml"/><Relationship Id="rId13" Type="http://schemas.openxmlformats.org/officeDocument/2006/relationships/slideLayout" Target="../slideLayouts/slideLayout6.xml"/><Relationship Id="rId12" Type="http://schemas.openxmlformats.org/officeDocument/2006/relationships/tags" Target="../tags/tag453.xml"/><Relationship Id="rId11" Type="http://schemas.openxmlformats.org/officeDocument/2006/relationships/image" Target="../media/image34.png"/><Relationship Id="rId10" Type="http://schemas.openxmlformats.org/officeDocument/2006/relationships/image" Target="../media/image33.png"/><Relationship Id="rId1" Type="http://schemas.openxmlformats.org/officeDocument/2006/relationships/tags" Target="../tags/tag448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vmlDrawing" Target="../drawings/vmlDrawing2.vml"/><Relationship Id="rId5" Type="http://schemas.openxmlformats.org/officeDocument/2006/relationships/slideLayout" Target="../slideLayouts/slideLayout13.xml"/><Relationship Id="rId4" Type="http://schemas.openxmlformats.org/officeDocument/2006/relationships/tags" Target="../tags/tag454.xml"/><Relationship Id="rId3" Type="http://schemas.openxmlformats.org/officeDocument/2006/relationships/image" Target="../media/image36.wmf"/><Relationship Id="rId2" Type="http://schemas.openxmlformats.org/officeDocument/2006/relationships/oleObject" Target="../embeddings/oleObject2.bin"/><Relationship Id="rId1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462.xml"/><Relationship Id="rId8" Type="http://schemas.openxmlformats.org/officeDocument/2006/relationships/image" Target="../media/image37.png"/><Relationship Id="rId7" Type="http://schemas.openxmlformats.org/officeDocument/2006/relationships/tags" Target="../tags/tag461.xml"/><Relationship Id="rId6" Type="http://schemas.openxmlformats.org/officeDocument/2006/relationships/tags" Target="../tags/tag460.xml"/><Relationship Id="rId5" Type="http://schemas.openxmlformats.org/officeDocument/2006/relationships/tags" Target="../tags/tag459.xml"/><Relationship Id="rId4" Type="http://schemas.openxmlformats.org/officeDocument/2006/relationships/tags" Target="../tags/tag458.xml"/><Relationship Id="rId3" Type="http://schemas.openxmlformats.org/officeDocument/2006/relationships/tags" Target="../tags/tag457.xml"/><Relationship Id="rId2" Type="http://schemas.openxmlformats.org/officeDocument/2006/relationships/tags" Target="../tags/tag456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5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469.xml"/><Relationship Id="rId8" Type="http://schemas.openxmlformats.org/officeDocument/2006/relationships/image" Target="../media/image39.png"/><Relationship Id="rId7" Type="http://schemas.openxmlformats.org/officeDocument/2006/relationships/image" Target="../media/image38.png"/><Relationship Id="rId6" Type="http://schemas.openxmlformats.org/officeDocument/2006/relationships/tags" Target="../tags/tag468.xml"/><Relationship Id="rId5" Type="http://schemas.openxmlformats.org/officeDocument/2006/relationships/tags" Target="../tags/tag467.xml"/><Relationship Id="rId4" Type="http://schemas.openxmlformats.org/officeDocument/2006/relationships/tags" Target="../tags/tag466.xml"/><Relationship Id="rId3" Type="http://schemas.openxmlformats.org/officeDocument/2006/relationships/tags" Target="../tags/tag465.xml"/><Relationship Id="rId2" Type="http://schemas.openxmlformats.org/officeDocument/2006/relationships/tags" Target="../tags/tag464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463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381.xml"/><Relationship Id="rId4" Type="http://schemas.openxmlformats.org/officeDocument/2006/relationships/tags" Target="../tags/tag380.xml"/><Relationship Id="rId3" Type="http://schemas.openxmlformats.org/officeDocument/2006/relationships/tags" Target="../tags/tag379.xml"/><Relationship Id="rId2" Type="http://schemas.openxmlformats.org/officeDocument/2006/relationships/tags" Target="../tags/tag378.xml"/><Relationship Id="rId1" Type="http://schemas.openxmlformats.org/officeDocument/2006/relationships/tags" Target="../tags/tag377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3.svg"/><Relationship Id="rId7" Type="http://schemas.openxmlformats.org/officeDocument/2006/relationships/image" Target="../media/image45.png"/><Relationship Id="rId6" Type="http://schemas.openxmlformats.org/officeDocument/2006/relationships/image" Target="../media/image1.sv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4" Type="http://schemas.openxmlformats.org/officeDocument/2006/relationships/slideLayout" Target="../slideLayouts/slideLayout13.xml"/><Relationship Id="rId13" Type="http://schemas.openxmlformats.org/officeDocument/2006/relationships/tags" Target="../tags/tag470.xml"/><Relationship Id="rId12" Type="http://schemas.openxmlformats.org/officeDocument/2006/relationships/image" Target="../media/image4.svg"/><Relationship Id="rId11" Type="http://schemas.openxmlformats.org/officeDocument/2006/relationships/image" Target="../media/image46.png"/><Relationship Id="rId10" Type="http://schemas.openxmlformats.org/officeDocument/2006/relationships/image" Target="../media/image2.svg"/><Relationship Id="rId1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1.xml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47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tags" Target="../tags/tag474.xml"/><Relationship Id="rId2" Type="http://schemas.openxmlformats.org/officeDocument/2006/relationships/tags" Target="../tags/tag473.xml"/><Relationship Id="rId1" Type="http://schemas.openxmlformats.org/officeDocument/2006/relationships/tags" Target="../tags/tag472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" Type="http://schemas.openxmlformats.org/officeDocument/2006/relationships/tags" Target="../tags/tag477.xml"/><Relationship Id="rId1" Type="http://schemas.openxmlformats.org/officeDocument/2006/relationships/tags" Target="../tags/tag476.xml"/></Relationships>
</file>

<file path=ppt/slides/_rels/slide3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4.xml"/><Relationship Id="rId5" Type="http://schemas.openxmlformats.org/officeDocument/2006/relationships/tags" Target="../tags/tag484.xml"/><Relationship Id="rId4" Type="http://schemas.openxmlformats.org/officeDocument/2006/relationships/image" Target="../media/image49.png"/><Relationship Id="rId3" Type="http://schemas.openxmlformats.org/officeDocument/2006/relationships/tags" Target="../tags/tag483.xml"/><Relationship Id="rId2" Type="http://schemas.openxmlformats.org/officeDocument/2006/relationships/tags" Target="../tags/tag482.xml"/><Relationship Id="rId1" Type="http://schemas.openxmlformats.org/officeDocument/2006/relationships/tags" Target="../tags/tag481.xml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89.xml"/><Relationship Id="rId4" Type="http://schemas.openxmlformats.org/officeDocument/2006/relationships/tags" Target="../tags/tag488.xml"/><Relationship Id="rId3" Type="http://schemas.openxmlformats.org/officeDocument/2006/relationships/tags" Target="../tags/tag487.xml"/><Relationship Id="rId2" Type="http://schemas.openxmlformats.org/officeDocument/2006/relationships/tags" Target="../tags/tag486.xml"/><Relationship Id="rId1" Type="http://schemas.openxmlformats.org/officeDocument/2006/relationships/tags" Target="../tags/tag485.xml"/></Relationships>
</file>

<file path=ppt/slides/_rels/slide3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tags" Target="../tags/tag490.xml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495.xml"/><Relationship Id="rId4" Type="http://schemas.openxmlformats.org/officeDocument/2006/relationships/tags" Target="../tags/tag494.xml"/><Relationship Id="rId3" Type="http://schemas.openxmlformats.org/officeDocument/2006/relationships/tags" Target="../tags/tag493.xml"/><Relationship Id="rId2" Type="http://schemas.openxmlformats.org/officeDocument/2006/relationships/tags" Target="../tags/tag492.xml"/><Relationship Id="rId1" Type="http://schemas.openxmlformats.org/officeDocument/2006/relationships/tags" Target="../tags/tag49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tags" Target="../tags/tag504.xml"/><Relationship Id="rId8" Type="http://schemas.openxmlformats.org/officeDocument/2006/relationships/tags" Target="../tags/tag503.xml"/><Relationship Id="rId7" Type="http://schemas.openxmlformats.org/officeDocument/2006/relationships/tags" Target="../tags/tag502.xml"/><Relationship Id="rId6" Type="http://schemas.openxmlformats.org/officeDocument/2006/relationships/tags" Target="../tags/tag501.xml"/><Relationship Id="rId5" Type="http://schemas.openxmlformats.org/officeDocument/2006/relationships/tags" Target="../tags/tag500.xml"/><Relationship Id="rId4" Type="http://schemas.openxmlformats.org/officeDocument/2006/relationships/tags" Target="../tags/tag499.xml"/><Relationship Id="rId3" Type="http://schemas.openxmlformats.org/officeDocument/2006/relationships/tags" Target="../tags/tag498.xml"/><Relationship Id="rId2" Type="http://schemas.openxmlformats.org/officeDocument/2006/relationships/tags" Target="../tags/tag497.xml"/><Relationship Id="rId12" Type="http://schemas.openxmlformats.org/officeDocument/2006/relationships/slideLayout" Target="../slideLayouts/slideLayout7.xml"/><Relationship Id="rId11" Type="http://schemas.openxmlformats.org/officeDocument/2006/relationships/tags" Target="../tags/tag505.xml"/><Relationship Id="rId10" Type="http://schemas.openxmlformats.org/officeDocument/2006/relationships/image" Target="../media/image53.png"/><Relationship Id="rId1" Type="http://schemas.openxmlformats.org/officeDocument/2006/relationships/tags" Target="../tags/tag496.xml"/></Relationships>
</file>

<file path=ppt/slides/_rels/slide39.xml.rels><?xml version="1.0" encoding="UTF-8" standalone="yes"?>
<Relationships xmlns="http://schemas.openxmlformats.org/package/2006/relationships"><Relationship Id="rId9" Type="http://schemas.openxmlformats.org/officeDocument/2006/relationships/tags" Target="../tags/tag512.xml"/><Relationship Id="rId8" Type="http://schemas.openxmlformats.org/officeDocument/2006/relationships/image" Target="../media/image55.png"/><Relationship Id="rId7" Type="http://schemas.openxmlformats.org/officeDocument/2006/relationships/image" Target="../media/image54.png"/><Relationship Id="rId6" Type="http://schemas.openxmlformats.org/officeDocument/2006/relationships/tags" Target="../tags/tag511.xml"/><Relationship Id="rId5" Type="http://schemas.openxmlformats.org/officeDocument/2006/relationships/tags" Target="../tags/tag510.xml"/><Relationship Id="rId4" Type="http://schemas.openxmlformats.org/officeDocument/2006/relationships/tags" Target="../tags/tag509.xml"/><Relationship Id="rId3" Type="http://schemas.openxmlformats.org/officeDocument/2006/relationships/tags" Target="../tags/tag508.xml"/><Relationship Id="rId2" Type="http://schemas.openxmlformats.org/officeDocument/2006/relationships/tags" Target="../tags/tag507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06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386.xml"/><Relationship Id="rId8" Type="http://schemas.openxmlformats.org/officeDocument/2006/relationships/tags" Target="../tags/tag385.xml"/><Relationship Id="rId7" Type="http://schemas.openxmlformats.org/officeDocument/2006/relationships/image" Target="file:///C:\Users\1V994W2\PycharmProjects\PPT_Background_Generation/pic_temp/1_pic_quater_right_up.png" TargetMode="External"/><Relationship Id="rId6" Type="http://schemas.openxmlformats.org/officeDocument/2006/relationships/image" Target="../media/image6.png"/><Relationship Id="rId5" Type="http://schemas.openxmlformats.org/officeDocument/2006/relationships/tags" Target="../tags/tag384.xml"/><Relationship Id="rId4" Type="http://schemas.openxmlformats.org/officeDocument/2006/relationships/image" Target="file:///C:\Users\1V994W2\PycharmProjects\PPT_Background_Generation/pic_temp/0_pic_quater_left_up.png" TargetMode="External"/><Relationship Id="rId3" Type="http://schemas.openxmlformats.org/officeDocument/2006/relationships/image" Target="../media/image5.png"/><Relationship Id="rId2" Type="http://schemas.openxmlformats.org/officeDocument/2006/relationships/tags" Target="../tags/tag383.xml"/><Relationship Id="rId13" Type="http://schemas.openxmlformats.org/officeDocument/2006/relationships/notesSlide" Target="../notesSlides/notesSlide4.xml"/><Relationship Id="rId12" Type="http://schemas.openxmlformats.org/officeDocument/2006/relationships/slideLayout" Target="../slideLayouts/slideLayout6.xml"/><Relationship Id="rId11" Type="http://schemas.openxmlformats.org/officeDocument/2006/relationships/tags" Target="../tags/tag388.xml"/><Relationship Id="rId10" Type="http://schemas.openxmlformats.org/officeDocument/2006/relationships/tags" Target="../tags/tag387.xml"/><Relationship Id="rId1" Type="http://schemas.openxmlformats.org/officeDocument/2006/relationships/tags" Target="../tags/tag382.xml"/></Relationships>
</file>

<file path=ppt/slides/_rels/slide4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2.xml"/><Relationship Id="rId8" Type="http://schemas.openxmlformats.org/officeDocument/2006/relationships/tags" Target="../tags/tag517.xml"/><Relationship Id="rId7" Type="http://schemas.openxmlformats.org/officeDocument/2006/relationships/image" Target="../media/image58.png"/><Relationship Id="rId6" Type="http://schemas.openxmlformats.org/officeDocument/2006/relationships/image" Target="../media/image57.png"/><Relationship Id="rId5" Type="http://schemas.openxmlformats.org/officeDocument/2006/relationships/tags" Target="../tags/tag516.xml"/><Relationship Id="rId4" Type="http://schemas.openxmlformats.org/officeDocument/2006/relationships/image" Target="../media/image56.png"/><Relationship Id="rId3" Type="http://schemas.openxmlformats.org/officeDocument/2006/relationships/tags" Target="../tags/tag515.xml"/><Relationship Id="rId2" Type="http://schemas.openxmlformats.org/officeDocument/2006/relationships/tags" Target="../tags/tag514.xml"/><Relationship Id="rId10" Type="http://schemas.openxmlformats.org/officeDocument/2006/relationships/notesSlide" Target="../notesSlides/notesSlide20.xml"/><Relationship Id="rId1" Type="http://schemas.openxmlformats.org/officeDocument/2006/relationships/tags" Target="../tags/tag513.xml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7.xml"/><Relationship Id="rId4" Type="http://schemas.openxmlformats.org/officeDocument/2006/relationships/tags" Target="../tags/tag520.xml"/><Relationship Id="rId3" Type="http://schemas.openxmlformats.org/officeDocument/2006/relationships/image" Target="../media/image59.png"/><Relationship Id="rId2" Type="http://schemas.openxmlformats.org/officeDocument/2006/relationships/tags" Target="../tags/tag519.xml"/><Relationship Id="rId1" Type="http://schemas.openxmlformats.org/officeDocument/2006/relationships/tags" Target="../tags/tag518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21.xml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9" Type="http://schemas.openxmlformats.org/officeDocument/2006/relationships/tags" Target="../tags/tag529.xml"/><Relationship Id="rId8" Type="http://schemas.openxmlformats.org/officeDocument/2006/relationships/image" Target="../media/image61.png"/><Relationship Id="rId7" Type="http://schemas.openxmlformats.org/officeDocument/2006/relationships/tags" Target="../tags/tag528.xml"/><Relationship Id="rId6" Type="http://schemas.openxmlformats.org/officeDocument/2006/relationships/tags" Target="../tags/tag527.xml"/><Relationship Id="rId5" Type="http://schemas.openxmlformats.org/officeDocument/2006/relationships/tags" Target="../tags/tag526.xml"/><Relationship Id="rId4" Type="http://schemas.openxmlformats.org/officeDocument/2006/relationships/tags" Target="../tags/tag525.xml"/><Relationship Id="rId3" Type="http://schemas.openxmlformats.org/officeDocument/2006/relationships/tags" Target="../tags/tag524.xml"/><Relationship Id="rId2" Type="http://schemas.openxmlformats.org/officeDocument/2006/relationships/tags" Target="../tags/tag523.xml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7.xml"/><Relationship Id="rId1" Type="http://schemas.openxmlformats.org/officeDocument/2006/relationships/tags" Target="../tags/tag522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534.xml"/><Relationship Id="rId4" Type="http://schemas.openxmlformats.org/officeDocument/2006/relationships/tags" Target="../tags/tag533.xml"/><Relationship Id="rId3" Type="http://schemas.openxmlformats.org/officeDocument/2006/relationships/tags" Target="../tags/tag532.xml"/><Relationship Id="rId2" Type="http://schemas.openxmlformats.org/officeDocument/2006/relationships/tags" Target="../tags/tag531.xml"/><Relationship Id="rId1" Type="http://schemas.openxmlformats.org/officeDocument/2006/relationships/tags" Target="../tags/tag53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tags" Target="../tags/tag536.xml"/><Relationship Id="rId1" Type="http://schemas.openxmlformats.org/officeDocument/2006/relationships/tags" Target="../tags/tag535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89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ags" Target="../tags/tag39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6.xml"/><Relationship Id="rId6" Type="http://schemas.openxmlformats.org/officeDocument/2006/relationships/slideLayout" Target="../slideLayouts/slideLayout11.xml"/><Relationship Id="rId5" Type="http://schemas.openxmlformats.org/officeDocument/2006/relationships/tags" Target="../tags/tag395.xml"/><Relationship Id="rId4" Type="http://schemas.openxmlformats.org/officeDocument/2006/relationships/tags" Target="../tags/tag394.xml"/><Relationship Id="rId3" Type="http://schemas.openxmlformats.org/officeDocument/2006/relationships/tags" Target="../tags/tag393.xml"/><Relationship Id="rId2" Type="http://schemas.openxmlformats.org/officeDocument/2006/relationships/tags" Target="../tags/tag392.xml"/><Relationship Id="rId1" Type="http://schemas.openxmlformats.org/officeDocument/2006/relationships/tags" Target="../tags/tag391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96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6.xml"/><Relationship Id="rId2" Type="http://schemas.openxmlformats.org/officeDocument/2006/relationships/tags" Target="../tags/tag397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标题 23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 altLang="zh-CN"/>
              <a:t>KM3.0</a:t>
            </a:r>
            <a:r>
              <a:rPr lang="zh-CN" altLang="en-US"/>
              <a:t>培训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16000" y="4525010"/>
            <a:ext cx="5599430" cy="951230"/>
          </a:xfrm>
        </p:spPr>
        <p:txBody>
          <a:bodyPr/>
          <a:p>
            <a:pPr algn="l"/>
            <a:r>
              <a:rPr lang="zh-CN" altLang="en-US"/>
              <a:t>第四课    KM3.0的场景配置进阶版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443230" y="566420"/>
            <a:ext cx="11333480" cy="595058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3.属性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1）执行原则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属性是全局节点，代表对整个流程图起作用，可以对任意节点进行填槽。当下面节点未理解时匹配属性节点，之后匹配FAQ节点。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（2）使用方法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可以同时匹配多个节点，用于用户一次性说出多个节点要收集的信息，词模返回值需要累加（&amp;A=”X”&amp;甲=”Y”）（返回值名称=节点编号）；语义匹配或置空，如果已执行的节点已被点亮，可以通过词模返回值进行替换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②可只匹配单个节点，流程执行是向下的，但词模返回值可替换原有节点里的值（重新赋值），目前用的比较多。</a:t>
            </a:r>
            <a:r>
              <a:rPr sz="2000" spc="100" dirty="0">
                <a:solidFill>
                  <a:srgbClr val="FF0000"/>
                </a:solidFill>
              </a:rPr>
              <a:t>也可以置空原有节点里的值（词模返回值中使用removeKey）</a:t>
            </a:r>
            <a:endParaRPr sz="2000" spc="100" dirty="0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sz="quarter" idx="13"/>
            <p:custDataLst>
              <p:tags r:id="rId1"/>
            </p:custDataLst>
          </p:nvPr>
        </p:nvSpPr>
        <p:spPr>
          <a:xfrm>
            <a:off x="313690" y="454025"/>
            <a:ext cx="5652135" cy="5950585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4.混淆点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（1）某种情况下，“循环”和“属性”，可以达到上下文交互的效果。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举例：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比如对P</a:t>
            </a:r>
            <a:r>
              <a:rPr 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节点重复提问，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①用循环，P</a:t>
            </a:r>
            <a:r>
              <a:rPr 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节点为最后一轮次；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②用属性，P</a:t>
            </a:r>
            <a:r>
              <a:rPr 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节点如果加了结束动作，属性将不发挥作用，直接结束场景。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2）从A场景使用”GOTO”跳转去B场景，A场景不能使用循环，可酌情考虑使用“属性”填槽。此时B场景执行完，还会回到A场景继续执行下面的流程。（如果用语义跳出，不使用“GOTO”节点，B场景执行完将不会回到A场景）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举例：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3140" y="526415"/>
            <a:ext cx="5767070" cy="55816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848860" y="2677795"/>
            <a:ext cx="2494280" cy="615315"/>
          </a:xfrm>
          <a:prstGeom prst="rect">
            <a:avLst/>
          </a:prstGeom>
          <a:noFill/>
        </p:spPr>
        <p:txBody>
          <a:bodyPr wrap="square" rtlCol="0">
            <a:normAutofit fontScale="40000"/>
          </a:bodyPr>
          <a:lstStyle/>
          <a:p>
            <a:pPr algn="ctr"/>
            <a:r>
              <a:rPr lang="zh-CN" altLang="en-US" sz="8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属性填槽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REMOVEKEY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621790" y="5667375"/>
            <a:ext cx="803783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江苏专业分类父子句#无序#编者="测试员101"&amp;针对问题="招生大类"&amp;专业类名称=&lt;!江苏专业分类父子句&gt;&amp;</a:t>
            </a:r>
            <a:r>
              <a:rPr lang="zh-CN" altLang="en-US" sz="1400" b="1">
                <a:solidFill>
                  <a:srgbClr val="FF0000"/>
                </a:solidFill>
              </a:rPr>
              <a:t>removeKey="专业名称"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8" name="下箭头 7"/>
          <p:cNvSpPr/>
          <p:nvPr/>
        </p:nvSpPr>
        <p:spPr>
          <a:xfrm>
            <a:off x="10704830" y="4846320"/>
            <a:ext cx="449580" cy="8185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减号 8"/>
          <p:cNvSpPr/>
          <p:nvPr/>
        </p:nvSpPr>
        <p:spPr>
          <a:xfrm>
            <a:off x="9487535" y="6102985"/>
            <a:ext cx="2884170" cy="86360"/>
          </a:xfrm>
          <a:prstGeom prst="mathMinus">
            <a:avLst>
              <a:gd name="adj1" fmla="val 7615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22255" y="3138170"/>
            <a:ext cx="1014095" cy="1042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863205" y="1638935"/>
            <a:ext cx="396938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江苏科类父子句#无序#编者="测试员101"&amp;针对问题="江苏属性"&amp;科类=&lt;!江苏科类父子句&gt;&amp;省份="江苏"&amp;地市="镇江"&amp;</a:t>
            </a:r>
            <a:r>
              <a:rPr lang="zh-CN" altLang="en-US" sz="1400" b="1">
                <a:solidFill>
                  <a:srgbClr val="FF0000"/>
                </a:solidFill>
              </a:rPr>
              <a:t>removeKey="专业名称,专业类名称"</a:t>
            </a:r>
            <a:endParaRPr lang="zh-CN" altLang="en-US" sz="1400" b="1">
              <a:solidFill>
                <a:srgbClr val="FF0000"/>
              </a:solidFill>
            </a:endParaRPr>
          </a:p>
        </p:txBody>
      </p:sp>
      <p:sp>
        <p:nvSpPr>
          <p:cNvPr id="12" name="圆角右箭头 11"/>
          <p:cNvSpPr/>
          <p:nvPr/>
        </p:nvSpPr>
        <p:spPr>
          <a:xfrm rot="16200000">
            <a:off x="8776970" y="2989580"/>
            <a:ext cx="1008380" cy="87884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154410" y="219710"/>
            <a:ext cx="734695" cy="7346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705" y="712470"/>
            <a:ext cx="7368540" cy="478218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979930" y="5873750"/>
            <a:ext cx="792099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REMOVEKEY 词模返回值要位于针对问题的后面</a:t>
            </a:r>
            <a:endParaRPr lang="zh-CN" altLang="en-US" sz="2400"/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122025" y="89535"/>
            <a:ext cx="914400" cy="9144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15" y="400050"/>
            <a:ext cx="10777220" cy="54737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86055" y="219075"/>
            <a:ext cx="5474970" cy="64903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3350" y="219710"/>
            <a:ext cx="5491480" cy="6473825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169545" y="219075"/>
            <a:ext cx="5491480" cy="6474460"/>
          </a:xfrm>
          <a:prstGeom prst="rect">
            <a:avLst/>
          </a:prstGeom>
          <a:noFill/>
          <a:ln w="38100" cmpd="dbl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虚尾箭头 7"/>
          <p:cNvSpPr/>
          <p:nvPr/>
        </p:nvSpPr>
        <p:spPr>
          <a:xfrm>
            <a:off x="5836285" y="2528570"/>
            <a:ext cx="519430" cy="102870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6483350" y="220345"/>
            <a:ext cx="5491480" cy="6489700"/>
          </a:xfrm>
          <a:prstGeom prst="rect">
            <a:avLst/>
          </a:prstGeom>
          <a:noFill/>
          <a:ln w="38100" cmpd="dbl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24180" y="3365500"/>
            <a:ext cx="43713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900" b="1">
                <a:solidFill>
                  <a:srgbClr val="FF0000"/>
                </a:solidFill>
              </a:rPr>
              <a:t>未加</a:t>
            </a:r>
            <a:r>
              <a:rPr lang="en-US" altLang="zh-CN" sz="900" b="1">
                <a:solidFill>
                  <a:srgbClr val="FF0000"/>
                </a:solidFill>
              </a:rPr>
              <a:t>removeKey</a:t>
            </a:r>
            <a:r>
              <a:rPr lang="zh-CN" altLang="en-US" sz="900" b="1">
                <a:solidFill>
                  <a:srgbClr val="FF0000"/>
                </a:solidFill>
              </a:rPr>
              <a:t>的词模：</a:t>
            </a:r>
            <a:r>
              <a:rPr lang="zh-CN" altLang="en-US" sz="900" b="1" u="sng">
                <a:solidFill>
                  <a:srgbClr val="FF0000"/>
                </a:solidFill>
              </a:rPr>
              <a:t>太保中国省份父类*太保中国城市父类*通配词类#无序#编者="黎安琦"&amp;针对问题="江苏省镇江市宜山路719号"&amp;省=&lt;!太保中国省份父类&gt;&amp;市=&lt;!太保中国城市父类&gt;&amp;详细地址=&lt;!通配词类&gt;</a:t>
            </a:r>
            <a:endParaRPr lang="zh-CN" altLang="en-US" sz="900" b="1" u="sng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2000" y="5530215"/>
            <a:ext cx="323977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00" b="1">
                <a:solidFill>
                  <a:srgbClr val="FF0000"/>
                </a:solidFill>
                <a:sym typeface="+mn-ea"/>
              </a:rPr>
              <a:t>未加</a:t>
            </a:r>
            <a:r>
              <a:rPr lang="en-US" altLang="zh-CN" sz="900" b="1">
                <a:solidFill>
                  <a:srgbClr val="FF0000"/>
                </a:solidFill>
                <a:sym typeface="+mn-ea"/>
              </a:rPr>
              <a:t>removeKey</a:t>
            </a:r>
            <a:r>
              <a:rPr lang="zh-CN" altLang="en-US" sz="900" b="1">
                <a:solidFill>
                  <a:srgbClr val="FF0000"/>
                </a:solidFill>
                <a:sym typeface="+mn-ea"/>
              </a:rPr>
              <a:t>的词模：</a:t>
            </a:r>
            <a:r>
              <a:rPr lang="zh-CN" altLang="en-US" sz="900" b="1" u="sng">
                <a:solidFill>
                  <a:srgbClr val="FF0000"/>
                </a:solidFill>
              </a:rPr>
              <a:t>太保中国区县父类*通配词类#无序#编者="黎安琦"&amp;针对问题="徐汇区宜山路719号"&amp;区=&lt;!太保中国区县父类&gt;&amp;详细地址=&lt;!通配词类&gt;</a:t>
            </a:r>
            <a:endParaRPr lang="zh-CN" altLang="en-US" sz="900" b="1" u="sng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461250" y="1734185"/>
            <a:ext cx="3091815" cy="783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加</a:t>
            </a:r>
            <a:r>
              <a:rPr lang="en-US" altLang="zh-CN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removeKey</a:t>
            </a:r>
            <a:r>
              <a:rPr lang="zh-CN" altLang="en-US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的词模：</a:t>
            </a:r>
            <a:r>
              <a:rPr lang="zh-CN" altLang="en-US" sz="900" b="1" u="sng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太保中国省份父类*太保中国城市父类*通配词类#无序#编者="黎安琦"&amp;针对问题="江苏省镇江市宜山路719号"&amp;removeKey="省,市,区,详细地址"&amp;省=&lt;!太保中国省份父类&gt;&amp;市=&lt;!太保中国城市父类&gt;&amp;详细地址=&lt;!通配词类&gt;</a:t>
            </a:r>
            <a:endParaRPr lang="zh-CN" altLang="en-US" sz="800">
              <a:latin typeface="+mn-ea"/>
              <a:cs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3175" y="4885055"/>
            <a:ext cx="30321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加</a:t>
            </a:r>
            <a:r>
              <a:rPr lang="en-US" altLang="zh-CN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removeKey</a:t>
            </a:r>
            <a:r>
              <a:rPr lang="zh-CN" altLang="en-US" sz="900" b="1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的词模：</a:t>
            </a:r>
            <a:r>
              <a:rPr lang="zh-CN" altLang="en-US" sz="900" b="1" u="sng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太保中国区县父类*通配词类#无序#编者="黎安琦"&amp;针对问题="徐汇区宜山路719号"</a:t>
            </a:r>
            <a:r>
              <a:rPr lang="zh-CN" altLang="en-US" sz="900" b="1" u="sng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&amp;removeKey="省,市,区,详细地址"</a:t>
            </a:r>
            <a:r>
              <a:rPr lang="zh-CN" altLang="en-US" sz="900" b="1" u="sng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&amp;区=&lt;!太保中国区县父类&gt;&amp;详细地址=&lt;!通配词类&gt;</a:t>
            </a:r>
            <a:endParaRPr lang="zh-CN" altLang="en-US" sz="900"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8807116" y="0"/>
            <a:ext cx="33848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1044062" y="6200522"/>
            <a:ext cx="601272" cy="162178"/>
            <a:chOff x="791845" y="1001713"/>
            <a:chExt cx="601272" cy="162178"/>
          </a:xfrm>
        </p:grpSpPr>
        <p:sp>
          <p:nvSpPr>
            <p:cNvPr id="23" name="矩形: 圆角 22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: 圆角 23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: 圆角 24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5" y="139700"/>
            <a:ext cx="11857990" cy="659892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03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zh-CN" altLang="en-US"/>
              <a:t>菜单选项怎么配置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" y="0"/>
            <a:ext cx="11985625" cy="68573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657225" y="6489065"/>
            <a:ext cx="6510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备注：下一轮次和上一轮次建立关系需要进行配置。</a:t>
            </a:r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35" y="0"/>
            <a:ext cx="5945505" cy="2181225"/>
          </a:xfrm>
          <a:solidFill>
            <a:schemeClr val="tx2"/>
          </a:solidFill>
        </p:spPr>
        <p:txBody>
          <a:bodyPr>
            <a:normAutofit/>
          </a:bodyPr>
          <a:p>
            <a:pPr marL="0" algn="l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+mj-ea"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+mn-cs"/>
              </a:rPr>
              <a:t>问题：</a:t>
            </a:r>
            <a:r>
              <a:rPr sz="2000" b="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选项类场景，什么时候用条件，什么时候用节点？本轮次和上一轮次是如何建立关系的？</a:t>
            </a:r>
            <a:endParaRPr sz="2000" b="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5520" y="257810"/>
            <a:ext cx="4954905" cy="61417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/>
          <p:cNvSpPr txBox="1"/>
          <p:nvPr/>
        </p:nvSpPr>
        <p:spPr>
          <a:xfrm>
            <a:off x="698500" y="1291590"/>
            <a:ext cx="372364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1.方法一</a:t>
            </a:r>
            <a:b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</a:b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当同一轮次多个条件下都有回复内容，且不相同的时候，使用节点进行配置。</a:t>
            </a:r>
            <a:endParaRPr sz="2400" b="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2400" b="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菱形 4"/>
          <p:cNvSpPr/>
          <p:nvPr>
            <p:custDataLst>
              <p:tags r:id="rId1"/>
            </p:custDataLst>
          </p:nvPr>
        </p:nvSpPr>
        <p:spPr>
          <a:xfrm>
            <a:off x="2550160" y="3103046"/>
            <a:ext cx="563775" cy="5637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3281797" y="3032536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菜单选项怎么配置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9" name="菱形 8"/>
          <p:cNvSpPr/>
          <p:nvPr>
            <p:custDataLst>
              <p:tags r:id="rId3"/>
            </p:custDataLst>
          </p:nvPr>
        </p:nvSpPr>
        <p:spPr>
          <a:xfrm>
            <a:off x="2548890" y="2282001"/>
            <a:ext cx="563775" cy="563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>
            <p:custDataLst>
              <p:tags r:id="rId4"/>
            </p:custDataLst>
          </p:nvPr>
        </p:nvSpPr>
        <p:spPr>
          <a:xfrm>
            <a:off x="3281797" y="2211489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 lnSpcReduction="10000"/>
          </a:bodyPr>
          <a:lstStyle/>
          <a:p>
            <a:pPr algn="l">
              <a:lnSpc>
                <a:spcPct val="100000"/>
              </a:lnSpc>
            </a:pPr>
            <a:r>
              <a:rPr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循环动作与属性节点	</a:t>
            </a:r>
            <a:endParaRPr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2" name="菱形 11"/>
          <p:cNvSpPr/>
          <p:nvPr>
            <p:custDataLst>
              <p:tags r:id="rId5"/>
            </p:custDataLst>
          </p:nvPr>
        </p:nvSpPr>
        <p:spPr>
          <a:xfrm>
            <a:off x="2548890" y="1383485"/>
            <a:ext cx="563775" cy="563775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lstStyle/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文本框 12"/>
          <p:cNvSpPr txBox="1"/>
          <p:nvPr>
            <p:custDataLst>
              <p:tags r:id="rId6"/>
            </p:custDataLst>
          </p:nvPr>
        </p:nvSpPr>
        <p:spPr>
          <a:xfrm>
            <a:off x="3281797" y="1312338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场景模板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2657148" y="3180629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2657148" y="2358947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2657148" y="1460431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>
            <p:custDataLst>
              <p:tags r:id="rId10"/>
            </p:custDataLst>
          </p:nvPr>
        </p:nvSpPr>
        <p:spPr>
          <a:xfrm>
            <a:off x="3819525" y="540703"/>
            <a:ext cx="1733550" cy="768350"/>
          </a:xfrm>
          <a:prstGeom prst="rect">
            <a:avLst/>
          </a:prstGeom>
          <a:noFill/>
        </p:spPr>
        <p:txBody>
          <a:bodyPr wrap="square" lIns="0" rtlCol="0">
            <a:normAutofit/>
          </a:bodyPr>
          <a:lstStyle>
            <a:defPPr>
              <a:defRPr lang="zh-CN"/>
            </a:defPPr>
            <a:lvl1pPr>
              <a:defRPr sz="4800" b="1" spc="60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sz="4300" b="0">
                <a:solidFill>
                  <a:schemeClr val="tx1">
                    <a:lumMod val="85000"/>
                    <a:lumOff val="15000"/>
                  </a:schemeClr>
                </a:solidFill>
                <a:ea typeface="汉仪旗黑-85S" panose="00020600040101010101" pitchFamily="18" charset="-122"/>
                <a:sym typeface="Arial" panose="020B0604020202020204" pitchFamily="34" charset="0"/>
              </a:rPr>
              <a:t>目录</a:t>
            </a:r>
            <a:endParaRPr lang="zh-CN" altLang="en-US" sz="4300" b="0">
              <a:solidFill>
                <a:schemeClr val="tx1">
                  <a:lumMod val="85000"/>
                  <a:lumOff val="15000"/>
                </a:schemeClr>
              </a:solidFill>
              <a:ea typeface="汉仪旗黑-85S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" name="菱形 3"/>
          <p:cNvSpPr/>
          <p:nvPr>
            <p:custDataLst>
              <p:tags r:id="rId11"/>
            </p:custDataLst>
          </p:nvPr>
        </p:nvSpPr>
        <p:spPr>
          <a:xfrm>
            <a:off x="2550160" y="4007392"/>
            <a:ext cx="563775" cy="563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矩形 2"/>
          <p:cNvSpPr/>
          <p:nvPr>
            <p:custDataLst>
              <p:tags r:id="rId12"/>
            </p:custDataLst>
          </p:nvPr>
        </p:nvSpPr>
        <p:spPr>
          <a:xfrm>
            <a:off x="2656600" y="4154855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菱形 6"/>
          <p:cNvSpPr/>
          <p:nvPr>
            <p:custDataLst>
              <p:tags r:id="rId13"/>
            </p:custDataLst>
          </p:nvPr>
        </p:nvSpPr>
        <p:spPr>
          <a:xfrm>
            <a:off x="2550072" y="4899470"/>
            <a:ext cx="563775" cy="5637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矩形 7"/>
          <p:cNvSpPr/>
          <p:nvPr>
            <p:custDataLst>
              <p:tags r:id="rId14"/>
            </p:custDataLst>
          </p:nvPr>
        </p:nvSpPr>
        <p:spPr>
          <a:xfrm>
            <a:off x="2658900" y="4977075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5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>
            <p:custDataLst>
              <p:tags r:id="rId15"/>
            </p:custDataLst>
          </p:nvPr>
        </p:nvSpPr>
        <p:spPr>
          <a:xfrm>
            <a:off x="3281797" y="3937079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接口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4" name="文本框 13"/>
          <p:cNvSpPr txBox="1"/>
          <p:nvPr>
            <p:custDataLst>
              <p:tags r:id="rId16"/>
            </p:custDataLst>
          </p:nvPr>
        </p:nvSpPr>
        <p:spPr>
          <a:xfrm>
            <a:off x="7400407" y="2211198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lstStyle/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特殊</a:t>
            </a:r>
            <a:r>
              <a:rPr lang="en-US" altLang="zh-CN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-</a:t>
            </a: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用户已挂机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8" name="文本框 17"/>
          <p:cNvSpPr txBox="1"/>
          <p:nvPr>
            <p:custDataLst>
              <p:tags r:id="rId17"/>
            </p:custDataLst>
          </p:nvPr>
        </p:nvSpPr>
        <p:spPr>
          <a:xfrm>
            <a:off x="3282315" y="4829175"/>
            <a:ext cx="4216400" cy="704850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跳转返回功能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6" name="菱形 15"/>
          <p:cNvSpPr/>
          <p:nvPr>
            <p:custDataLst>
              <p:tags r:id="rId18"/>
            </p:custDataLst>
          </p:nvPr>
        </p:nvSpPr>
        <p:spPr>
          <a:xfrm>
            <a:off x="6741031" y="1453228"/>
            <a:ext cx="563775" cy="563775"/>
          </a:xfrm>
          <a:prstGeom prst="diamond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文本框 18"/>
          <p:cNvSpPr txBox="1"/>
          <p:nvPr>
            <p:custDataLst>
              <p:tags r:id="rId19"/>
            </p:custDataLst>
          </p:nvPr>
        </p:nvSpPr>
        <p:spPr>
          <a:xfrm>
            <a:off x="7400407" y="1383793"/>
            <a:ext cx="4118377" cy="704718"/>
          </a:xfrm>
          <a:prstGeom prst="rect">
            <a:avLst/>
          </a:prstGeom>
          <a:noFill/>
        </p:spPr>
        <p:txBody>
          <a:bodyPr wrap="square" lIns="90000" tIns="46800" rIns="90000" bIns="0" anchor="ctr" anchorCtr="0">
            <a:normAutofit/>
          </a:bodyPr>
          <a:p>
            <a:pPr algn="l">
              <a:lnSpc>
                <a:spcPct val="100000"/>
              </a:lnSpc>
            </a:pPr>
            <a:r>
              <a:rPr lang="zh-CN" altLang="en-US" sz="2400" b="1" spc="25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Arial" panose="020B0604020202020204" pitchFamily="34" charset="0"/>
              </a:rPr>
              <a:t>查表的几种写法</a:t>
            </a:r>
            <a:endParaRPr lang="zh-CN" altLang="en-US" sz="2400" b="1" spc="250">
              <a:solidFill>
                <a:schemeClr val="tx1">
                  <a:lumMod val="85000"/>
                  <a:lumOff val="1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>
            <p:custDataLst>
              <p:tags r:id="rId20"/>
            </p:custDataLst>
          </p:nvPr>
        </p:nvSpPr>
        <p:spPr>
          <a:xfrm>
            <a:off x="6849900" y="1537915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菱形 23"/>
          <p:cNvSpPr/>
          <p:nvPr>
            <p:custDataLst>
              <p:tags r:id="rId21"/>
            </p:custDataLst>
          </p:nvPr>
        </p:nvSpPr>
        <p:spPr>
          <a:xfrm>
            <a:off x="6741795" y="2282626"/>
            <a:ext cx="563775" cy="563775"/>
          </a:xfrm>
          <a:prstGeom prst="diamond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0000" tIns="46800" rIns="90000" bIns="46800" anchor="ctr" anchorCtr="0">
            <a:normAutofit fontScale="77500"/>
          </a:bodyPr>
          <a:p>
            <a:pPr algn="ctr">
              <a:lnSpc>
                <a:spcPct val="100000"/>
              </a:lnSpc>
            </a:pPr>
            <a:endParaRPr lang="en-US" altLang="zh-CN" sz="16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>
            <p:custDataLst>
              <p:tags r:id="rId22"/>
            </p:custDataLst>
          </p:nvPr>
        </p:nvSpPr>
        <p:spPr>
          <a:xfrm>
            <a:off x="6849900" y="2359605"/>
            <a:ext cx="347261" cy="409882"/>
          </a:xfrm>
          <a:prstGeom prst="rect">
            <a:avLst/>
          </a:prstGeom>
        </p:spPr>
        <p:txBody>
          <a:bodyPr wrap="square">
            <a:normAutofit/>
          </a:bodyPr>
          <a:p>
            <a:pPr algn="ctr">
              <a:lnSpc>
                <a:spcPct val="100000"/>
              </a:lnSpc>
            </a:pP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23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90270" y="353060"/>
            <a:ext cx="104813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2.方法二</a:t>
            </a:r>
            <a:endParaRPr sz="2400" spc="1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每一轮次可有一个条件设置菜单，其余条件使用GOTO子场景的方式配置。</a:t>
            </a:r>
            <a:endParaRPr sz="24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6435" y="1499235"/>
            <a:ext cx="10889615" cy="490664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708025" y="352425"/>
            <a:ext cx="372364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3.方法三</a:t>
            </a:r>
            <a:endParaRPr sz="2400" spc="100" dirty="0">
              <a:solidFill>
                <a:schemeClr val="tx1">
                  <a:lumMod val="75000"/>
                  <a:lumOff val="25000"/>
                </a:schemeClr>
              </a:solidFill>
              <a:sym typeface="+mn-ea"/>
            </a:endParaRPr>
          </a:p>
          <a:p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菜单可不做语义训练。</a:t>
            </a:r>
            <a:endParaRPr sz="24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10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520" y="1282700"/>
            <a:ext cx="11491595" cy="46012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08965" y="5984240"/>
            <a:ext cx="110324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备注：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将信息表列名和节点编号统一定义为“教师名称”，利用“教师名称”这个字段进行查表，输出答案；如果不需要查表，节点编号可定义其他名字或默认配置。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020185" y="2318385"/>
            <a:ext cx="3912235" cy="974725"/>
          </a:xfrm>
          <a:prstGeom prst="rect">
            <a:avLst/>
          </a:prstGeom>
          <a:noFill/>
        </p:spPr>
        <p:txBody>
          <a:bodyPr wrap="square" rtlCol="0">
            <a:normAutofit fontScale="55000"/>
          </a:bodyPr>
          <a:lstStyle/>
          <a:p>
            <a:pPr algn="ctr"/>
            <a:r>
              <a:rPr lang="zh-CN" altLang="en-US" sz="8000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场景普通条件</a:t>
            </a:r>
            <a:endParaRPr lang="zh-CN" altLang="en-US" sz="8000" b="1" dirty="0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配置范围</a:t>
            </a:r>
            <a:endParaRPr lang="zh-CN" altLang="en-US" dirty="0">
              <a:sym typeface="+mn-ea"/>
            </a:endParaRPr>
          </a:p>
        </p:txBody>
      </p: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22580" y="0"/>
            <a:ext cx="2041525" cy="882015"/>
          </a:xfrm>
        </p:spPr>
        <p:txBody>
          <a:bodyPr>
            <a:normAutofit/>
          </a:bodyPr>
          <a:lstStyle/>
          <a:p>
            <a:r>
              <a:rPr lang="zh-CN" altLang="en-US" sz="3200"/>
              <a:t>普通条件</a:t>
            </a:r>
            <a:endParaRPr lang="zh-CN" altLang="en-US" sz="3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47320" y="702945"/>
            <a:ext cx="4573905" cy="139319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400">
                <a:solidFill>
                  <a:srgbClr val="000000"/>
                </a:solidFill>
                <a:latin typeface="+mn-ea"/>
                <a:ea typeface="+mn-ea"/>
                <a:cs typeface="+mn-ea"/>
                <a:sym typeface="+mn-ea"/>
              </a:rPr>
              <a:t>跟在节点后，用于设置节点的不同情况（回复时包含日期范围、时段范围、渠道、地市）</a:t>
            </a:r>
            <a:endParaRPr lang="en-US" sz="1400">
              <a:solidFill>
                <a:srgbClr val="000000"/>
              </a:solidFill>
              <a:latin typeface="+mn-ea"/>
              <a:ea typeface="+mn-ea"/>
              <a:cs typeface="+mn-ea"/>
              <a:sym typeface="+mn-ea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注意：</a:t>
            </a:r>
            <a:endParaRPr lang="zh-CN" altLang="en-US" sz="1400" b="1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1.可以设置多个不同的普通条件；</a:t>
            </a:r>
            <a:endParaRPr lang="zh-CN" altLang="en-US" sz="1400" b="1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  <a:p>
            <a:pPr marL="0" indent="0">
              <a:buNone/>
            </a:pPr>
            <a:r>
              <a:rPr lang="zh-CN" altLang="en-US" sz="1400" b="1" dirty="0">
                <a:solidFill>
                  <a:srgbClr val="FF0000"/>
                </a:solidFill>
                <a:latin typeface="+mn-ea"/>
                <a:ea typeface="+mn-ea"/>
                <a:cs typeface="+mn-ea"/>
              </a:rPr>
              <a:t>2.同一个普通条件中，可以设置多个and关系的条件（这些条件必须同时满足才能执行）。</a:t>
            </a:r>
            <a:endParaRPr lang="zh-CN" altLang="en-US" sz="1400" b="1" dirty="0">
              <a:solidFill>
                <a:srgbClr val="FF0000"/>
              </a:solidFill>
              <a:latin typeface="+mn-ea"/>
              <a:ea typeface="+mn-ea"/>
              <a:cs typeface="+mn-ea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sz="quarter" idx="14"/>
          </p:nvPr>
        </p:nvPicPr>
        <p:blipFill>
          <a:blip r:embed="rId3"/>
          <a:stretch>
            <a:fillRect/>
          </a:stretch>
        </p:blipFill>
        <p:spPr>
          <a:xfrm>
            <a:off x="0" y="2911475"/>
            <a:ext cx="4721860" cy="24682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285" y="3230880"/>
            <a:ext cx="3446780" cy="36271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7700" y="0"/>
            <a:ext cx="3759835" cy="323024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20920" y="0"/>
            <a:ext cx="3446145" cy="3230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7700" y="3230880"/>
            <a:ext cx="3759200" cy="362712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" y="4819015"/>
            <a:ext cx="4695825" cy="2038985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39370" y="2853690"/>
            <a:ext cx="4778375" cy="76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4742815" y="2930525"/>
            <a:ext cx="76200" cy="38773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04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/>
              <a:t>接口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>
            <p:custDataLst>
              <p:tags r:id="rId2"/>
            </p:custDataLst>
          </p:nvPr>
        </p:nvSpPr>
        <p:spPr>
          <a:xfrm>
            <a:off x="736324" y="1993867"/>
            <a:ext cx="4833707" cy="4076345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使用快捷键Win+R，弹出运行框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输入cmd，进入命令行窗口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输入ping+空格+IP地址后回车（如：ping 135.0.94.168）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</a:pPr>
            <a:r>
              <a:rPr lang="zh-CN" altLang="en-US" sz="1600" b="1" dirty="0">
                <a:solidFill>
                  <a:srgbClr val="FF0000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注：若提示请求超时，则无法连接服务器，即无法测试接口</a:t>
            </a:r>
            <a:endParaRPr lang="zh-CN" altLang="en-US" sz="1600" b="1" dirty="0">
              <a:solidFill>
                <a:srgbClr val="FF0000"/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736324" y="1639888"/>
            <a:ext cx="4833707" cy="41864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判断服务器通不通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>
            <p:custDataLst>
              <p:tags r:id="rId4"/>
            </p:custDataLst>
          </p:nvPr>
        </p:nvCxnSpPr>
        <p:spPr>
          <a:xfrm>
            <a:off x="5826027" y="1649887"/>
            <a:ext cx="0" cy="428840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>
            <p:custDataLst>
              <p:tags r:id="rId5"/>
            </p:custDataLst>
          </p:nvPr>
        </p:nvSpPr>
        <p:spPr>
          <a:xfrm>
            <a:off x="6061049" y="1994199"/>
            <a:ext cx="5849646" cy="4075753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下载Postman工具，按照页面提示进行账号注册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在Collections下新建一个文件夹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在新建的文件夹上右击，新建一个请求（Add Request）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marL="342900" indent="-342900" fontAlgn="auto">
              <a:lnSpc>
                <a:spcPct val="150000"/>
              </a:lnSpc>
              <a:spcBef>
                <a:spcPts val="1000"/>
              </a:spcBef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选择传递方式后，输入地址（如：https://www.baidu.com/s?tn=80035161_2_dg&amp;wd=%E5%B9%A1%E7%8A%B6%E4%BA%91&amp;usm=2&amp;ie=utf-8&amp;rsv_cq=%E5%A4%A9%E6%B0%94&amp;rsv_dl=0_right_recommends_merge_20826&amp;euri=01827e37581847a9b59580a80effdca2），点击发送，进行测试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/>
          <p:cNvSpPr txBox="1"/>
          <p:nvPr>
            <p:custDataLst>
              <p:tags r:id="rId6"/>
            </p:custDataLst>
          </p:nvPr>
        </p:nvSpPr>
        <p:spPr>
          <a:xfrm>
            <a:off x="6741891" y="1639888"/>
            <a:ext cx="4833707" cy="41864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判断接口通不通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7"/>
            </p:custDataLst>
          </p:nvPr>
        </p:nvSpPr>
        <p:spPr>
          <a:xfrm>
            <a:off x="610588" y="608083"/>
            <a:ext cx="10970823" cy="706755"/>
          </a:xfrm>
          <a:prstGeom prst="rect">
            <a:avLst/>
          </a:prstGeom>
        </p:spPr>
        <p:txBody>
          <a:bodyPr vert="horz" wrap="square" lIns="101600" tIns="38100" rIns="76200" bIns="38100" rtlCol="0" anchor="ctr" anchorCtr="0">
            <a:normAutofit/>
          </a:bodyPr>
          <a:lstStyle>
            <a:lvl1pPr marR="0" fontAlgn="auto">
              <a:lnSpc>
                <a:spcPct val="100000"/>
              </a:lnSpc>
              <a:spcBef>
                <a:spcPct val="0"/>
              </a:spcBef>
              <a:buNone/>
              <a:defRPr kumimoji="0" lang="zh-CN" altLang="en-US" sz="3600" b="1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如何测试接口？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>
            <p:custDataLst>
              <p:tags r:id="rId8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: 圆角 14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425094" y="1693329"/>
            <a:ext cx="311761" cy="311759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: 圆角 15"/>
          <p:cNvSpPr>
            <a:spLocks noChangeAspect="1"/>
          </p:cNvSpPr>
          <p:nvPr>
            <p:custDataLst>
              <p:tags r:id="rId10"/>
            </p:custDataLst>
          </p:nvPr>
        </p:nvSpPr>
        <p:spPr>
          <a:xfrm>
            <a:off x="6425619" y="1693329"/>
            <a:ext cx="311761" cy="311759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  <a:endParaRPr lang="en-US" altLang="zh-CN" sz="16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aphicFrame>
        <p:nvGraphicFramePr>
          <p:cNvPr id="4" name="对象 -2147482624"/>
          <p:cNvGraphicFramePr>
            <a:graphicFrameLocks noChangeAspect="1"/>
          </p:cNvGraphicFramePr>
          <p:nvPr/>
        </p:nvGraphicFramePr>
        <p:xfrm>
          <a:off x="9830435" y="526098"/>
          <a:ext cx="77978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6" name="" r:id="rId11" imgW="779780" imgH="511175" progId="Package">
                  <p:embed/>
                </p:oleObj>
              </mc:Choice>
              <mc:Fallback>
                <p:oleObj name="" r:id="rId11" imgW="779780" imgH="511175" progId="Package">
                  <p:embed/>
                  <p:pic>
                    <p:nvPicPr>
                      <p:cNvPr id="0" name="图片 307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830435" y="526098"/>
                        <a:ext cx="779780" cy="51117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圆角矩形 7"/>
          <p:cNvSpPr/>
          <p:nvPr/>
        </p:nvSpPr>
        <p:spPr>
          <a:xfrm>
            <a:off x="11289030" y="427990"/>
            <a:ext cx="778510" cy="70802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视频点击</a:t>
            </a:r>
            <a:endParaRPr lang="zh-CN" altLang="en-US"/>
          </a:p>
        </p:txBody>
      </p:sp>
      <p:sp>
        <p:nvSpPr>
          <p:cNvPr id="10" name="左箭头 9"/>
          <p:cNvSpPr/>
          <p:nvPr/>
        </p:nvSpPr>
        <p:spPr>
          <a:xfrm>
            <a:off x="10752455" y="567055"/>
            <a:ext cx="319405" cy="42926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88265" y="60325"/>
            <a:ext cx="12015470" cy="6688455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271780" y="283845"/>
            <a:ext cx="4160520" cy="6287135"/>
          </a:xfrm>
          <a:prstGeom prst="rect">
            <a:avLst/>
          </a:prstGeom>
          <a:noFill/>
        </p:spPr>
        <p:txBody>
          <a:bodyPr wrap="square" rtlCol="0" anchor="t" anchorCtr="0">
            <a:normAutofit fontScale="90000" lnSpcReduction="10000"/>
          </a:bodyPr>
          <a:lstStyle/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1.问题：接口怎么用？条件怎么填？接口输出怎么做？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解析：一般需要获取一些外部信息时，会调用接口进行查询，例如查话费，查积分等。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2.配置时的注意点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（1）接口调用后，直接输出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</a:t>
            </a:r>
            <a:r>
              <a:rPr lang="en-US"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无条件先调接口（仅查询），然后根据接口传出的内容进行条件判断，然后输出答案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（3）内部函数接口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说明：</a:t>
            </a:r>
            <a:endParaRPr sz="2000" b="1" spc="100" dirty="0">
              <a:solidFill>
                <a:schemeClr val="tx1">
                  <a:lumMod val="75000"/>
                  <a:lumOff val="25000"/>
                </a:schemeClr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①类似2.0版本SET动作，定义参数名称和参数值的对应关系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②=&gt;0：第一项即第一条内容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8360" y="60325"/>
            <a:ext cx="7145655" cy="2813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1" descr="1e024b21f42ca77762539598aa71a8c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58360" y="2834005"/>
            <a:ext cx="7146290" cy="3914775"/>
          </a:xfrm>
          <a:prstGeom prst="rect">
            <a:avLst/>
          </a:prstGeom>
        </p:spPr>
      </p:pic>
    </p:spTree>
    <p:custDataLst>
      <p:tags r:id="rId1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0670" y="928370"/>
            <a:ext cx="6096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调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接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  <a:p>
            <a:r>
              <a:rPr lang="zh-CN" altLang="en-US" sz="2400">
                <a:latin typeface="黑体" panose="02010609060101010101" charset="-122"/>
                <a:ea typeface="黑体" panose="02010609060101010101" charset="-122"/>
              </a:rPr>
              <a:t>口</a:t>
            </a:r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0270" y="288925"/>
            <a:ext cx="11031855" cy="6238240"/>
          </a:xfrm>
          <a:prstGeom prst="rect">
            <a:avLst/>
          </a:prstGeom>
        </p:spPr>
      </p:pic>
      <p:graphicFrame>
        <p:nvGraphicFramePr>
          <p:cNvPr id="3" name="对象 2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99695" y="5611495"/>
          <a:ext cx="971550" cy="66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showAsIcon="1" r:id="rId2" imgW="971550" imgH="666750" progId="Package">
                  <p:embed/>
                </p:oleObj>
              </mc:Choice>
              <mc:Fallback>
                <p:oleObj name="" showAsIcon="1" r:id="rId2" imgW="971550" imgH="666750" progId="Package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9695" y="5611495"/>
                        <a:ext cx="971550" cy="66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4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内容占位符 1"/>
          <p:cNvSpPr txBox="1"/>
          <p:nvPr>
            <p:custDataLst>
              <p:tags r:id="rId2"/>
            </p:custDataLst>
          </p:nvPr>
        </p:nvSpPr>
        <p:spPr>
          <a:xfrm>
            <a:off x="610870" y="173355"/>
            <a:ext cx="5547360" cy="6028055"/>
          </a:xfrm>
          <a:prstGeom prst="rect">
            <a:avLst/>
          </a:prstGeom>
        </p:spPr>
        <p:txBody>
          <a:bodyPr wrap="square">
            <a:normAutofit/>
          </a:bodyPr>
          <a:lstStyle>
            <a:lvl1pPr marL="2286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sz="1600" u="none" strike="noStrike" kern="1200" cap="none" spc="150" normalizeH="0" baseline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接口：完成一定功能的人或事。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接口三要素：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I（Input）输入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P（Process）处理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O（Output）输出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IT接口：IP地址（url地址）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接口在计算机里往往是系统最需要的一个模块。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b="1" spc="0" dirty="0">
                <a:solidFill>
                  <a:srgbClr val="FF0000"/>
                </a:solidFill>
                <a:latin typeface="Arial" panose="020B0604020202020204" pitchFamily="34" charset="0"/>
                <a:sym typeface="Arial" panose="020B0604020202020204" pitchFamily="34" charset="0"/>
              </a:rPr>
              <a:t>语义人员一般配置输入参数，输出参数以及请求的URL地址</a:t>
            </a:r>
            <a:endParaRPr lang="zh-CN" altLang="en-US" b="1" spc="0" dirty="0">
              <a:solidFill>
                <a:srgbClr val="FF0000"/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对接口开发人员来说：Process处理是核心；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  <a:p>
            <a:pPr marL="0" indent="0">
              <a:spcBef>
                <a:spcPts val="1000"/>
              </a:spcBef>
              <a:buNone/>
            </a:pPr>
            <a:r>
              <a:rPr lang="zh-CN" altLang="en-US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sym typeface="Arial" panose="020B0604020202020204" pitchFamily="34" charset="0"/>
              </a:rPr>
              <a:t>对km使用人员来说：Input（输入），Output（输出）；</a:t>
            </a:r>
            <a:endParaRPr lang="zh-CN" altLang="en-US" spc="0" dirty="0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3"/>
            </p:custDataLst>
          </p:nvPr>
        </p:nvGrpSpPr>
        <p:grpSpPr>
          <a:xfrm>
            <a:off x="707178" y="6200522"/>
            <a:ext cx="601272" cy="162178"/>
            <a:chOff x="791845" y="1001713"/>
            <a:chExt cx="601272" cy="162178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7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8460" y="273050"/>
            <a:ext cx="4153535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参数传递分为两种：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Get   传递地址可以看到参数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rPr>
              <a:t>Post   传递地址栏里看不出参数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28460" y="2087245"/>
            <a:ext cx="4667250" cy="440055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707178" y="6200522"/>
            <a:ext cx="601272" cy="162178"/>
            <a:chOff x="791845" y="1001713"/>
            <a:chExt cx="601272" cy="162178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1765" y="0"/>
            <a:ext cx="12040235" cy="3169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765" y="3169920"/>
            <a:ext cx="6057265" cy="3688715"/>
          </a:xfrm>
          <a:prstGeom prst="rect">
            <a:avLst/>
          </a:prstGeom>
        </p:spPr>
      </p:pic>
      <p:sp>
        <p:nvSpPr>
          <p:cNvPr id="9" name="圆角矩形标注 8"/>
          <p:cNvSpPr/>
          <p:nvPr/>
        </p:nvSpPr>
        <p:spPr>
          <a:xfrm>
            <a:off x="7397750" y="153035"/>
            <a:ext cx="3742690" cy="930275"/>
          </a:xfrm>
          <a:prstGeom prst="wedgeRoundRectCallout">
            <a:avLst>
              <a:gd name="adj1" fmla="val -2532"/>
              <a:gd name="adj2" fmla="val 81784"/>
              <a:gd name="adj3" fmla="val 16667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>
                <a:sym typeface="+mn-ea"/>
              </a:rPr>
              <a:t>加上type:=get的理由是  我们的传递方式是post  但这个天气api是get  所以要加上这个配置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73195" y="3368040"/>
            <a:ext cx="8219440" cy="32918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第三方接口配置：</a:t>
            </a:r>
            <a:endParaRPr lang="zh-CN" altLang="en-US"/>
          </a:p>
          <a:p>
            <a:r>
              <a:rPr lang="zh-CN" altLang="en-US" sz="1600"/>
              <a:t>①请求的url地址</a:t>
            </a:r>
            <a:endParaRPr lang="zh-CN" altLang="en-US" sz="1600"/>
          </a:p>
          <a:p>
            <a:r>
              <a:rPr lang="zh-CN" altLang="en-US" sz="1600"/>
              <a:t>②输入参数In{params、paramsmapping}</a:t>
            </a:r>
            <a:endParaRPr lang="zh-CN" altLang="en-US" sz="1600"/>
          </a:p>
          <a:p>
            <a:r>
              <a:rPr lang="zh-CN" altLang="en-US" sz="1600"/>
              <a:t>③输出参数Out{out}</a:t>
            </a:r>
            <a:endParaRPr lang="zh-CN" altLang="en-US" sz="1600"/>
          </a:p>
          <a:p>
            <a:endParaRPr lang="zh-CN" altLang="en-US" sz="1600"/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url:=www.tianqiapi.com/api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params:=version=v9#appid=23035354#appsecret=8YvlPNrz#city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（通过默认值配的参数）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paramsmapping:=城市-&gt;city</a:t>
            </a:r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</a:rPr>
              <a:t>（要把场景里的参数变成接口输入值的参数）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宋体" panose="02010600030101010101" pitchFamily="2" charset="-122"/>
            </a:endParaRP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out:=data-&gt;天气数据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>
                <a:solidFill>
                  <a:srgbClr val="FF0000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用“#”隔开，      “=”后面是默认传递值</a:t>
            </a:r>
            <a:endParaRPr lang="zh-CN" altLang="en-US">
              <a:solidFill>
                <a:srgbClr val="FF0000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610225" y="6234430"/>
            <a:ext cx="558800" cy="429260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01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场景模板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0990" y="308610"/>
            <a:ext cx="5614670" cy="30670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0295" y="308610"/>
            <a:ext cx="5900420" cy="30670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990" y="3554730"/>
            <a:ext cx="5614670" cy="31356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9660" y="3554095"/>
            <a:ext cx="5848350" cy="3136265"/>
          </a:xfrm>
          <a:prstGeom prst="rect">
            <a:avLst/>
          </a:prstGeom>
        </p:spPr>
      </p:pic>
      <p:sp>
        <p:nvSpPr>
          <p:cNvPr id="10" name="减号 9"/>
          <p:cNvSpPr/>
          <p:nvPr/>
        </p:nvSpPr>
        <p:spPr>
          <a:xfrm>
            <a:off x="339090" y="3428365"/>
            <a:ext cx="11842750" cy="126365"/>
          </a:xfrm>
          <a:prstGeom prst="mathMinus">
            <a:avLst>
              <a:gd name="adj1" fmla="val 7085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减号 10"/>
          <p:cNvSpPr/>
          <p:nvPr/>
        </p:nvSpPr>
        <p:spPr>
          <a:xfrm>
            <a:off x="5993130" y="342900"/>
            <a:ext cx="123190" cy="6515100"/>
          </a:xfrm>
          <a:prstGeom prst="mathMinus">
            <a:avLst>
              <a:gd name="adj1" fmla="val 761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21546667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700" y="124460"/>
            <a:ext cx="914400" cy="914400"/>
          </a:xfrm>
          <a:prstGeom prst="rect">
            <a:avLst/>
          </a:prstGeom>
        </p:spPr>
      </p:pic>
      <p:pic>
        <p:nvPicPr>
          <p:cNvPr id="13" name="图片 12" descr="21546669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25425" y="5775960"/>
            <a:ext cx="914400" cy="914400"/>
          </a:xfrm>
          <a:prstGeom prst="rect">
            <a:avLst/>
          </a:prstGeom>
        </p:spPr>
      </p:pic>
      <p:pic>
        <p:nvPicPr>
          <p:cNvPr id="14" name="图片 13" descr="21545242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03265" y="237490"/>
            <a:ext cx="914400" cy="914400"/>
          </a:xfrm>
          <a:prstGeom prst="rect">
            <a:avLst/>
          </a:prstGeom>
        </p:spPr>
      </p:pic>
      <p:pic>
        <p:nvPicPr>
          <p:cNvPr id="15" name="图片 14" descr="21545246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170295" y="5775960"/>
            <a:ext cx="914400" cy="914400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8045" y="412115"/>
            <a:ext cx="10444480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解释：</a:t>
            </a:r>
            <a:endParaRPr lang="zh-CN" altLang="en-US"/>
          </a:p>
          <a:p>
            <a:r>
              <a:rPr lang="zh-CN" altLang="en-US"/>
              <a:t>无条件，查表：（因为后面要对查出的数据做条件判断，所以回复动作为“仅查询”）</a:t>
            </a:r>
            <a:endParaRPr lang="zh-CN" altLang="en-US"/>
          </a:p>
          <a:p>
            <a:r>
              <a:rPr lang="zh-CN" altLang="en-US"/>
              <a:t> </a:t>
            </a:r>
            <a:endParaRPr lang="zh-CN" altLang="en-US"/>
          </a:p>
          <a:p>
            <a:r>
              <a:rPr lang="zh-CN" altLang="en-US"/>
              <a:t>内部函数接口：</a:t>
            </a:r>
            <a:endParaRPr lang="zh-CN" altLang="en-US"/>
          </a:p>
          <a:p>
            <a:r>
              <a:rPr lang="zh-CN" altLang="en-US"/>
              <a:t>情况一：如果场景中只有一轮交互中涉及统计，可以直接将统计量 等于 1 ；统计量大于1等，作为条件。</a:t>
            </a:r>
            <a:endParaRPr lang="zh-CN" altLang="en-US"/>
          </a:p>
          <a:p>
            <a:r>
              <a:rPr lang="zh-CN" altLang="en-US"/>
              <a:t>情况二：如果场景中不同轮次都涉及统计，需要使用内部函数接口，将“统计量”SET为其他的文字，这个文字可自定义，本场景使用同一文字即可。</a:t>
            </a:r>
            <a:endParaRPr lang="zh-CN" altLang="en-US"/>
          </a:p>
          <a:p>
            <a:r>
              <a:rPr lang="zh-CN" altLang="en-US"/>
              <a:t> </a:t>
            </a:r>
            <a:endParaRPr lang="zh-CN" altLang="en-US"/>
          </a:p>
          <a:p>
            <a:r>
              <a:rPr lang="zh-CN" altLang="en-US"/>
              <a:t>涉及查信息表，先进行计算，最后将计算的数字作为查询条件，给出回复内容，可以用以下配置思路：</a:t>
            </a:r>
            <a:endParaRPr lang="zh-CN" altLang="en-US"/>
          </a:p>
          <a:p>
            <a:r>
              <a:rPr lang="zh-CN" altLang="en-US"/>
              <a:t>“无条件”查表1--&gt;数据统计---&gt;内部函数接口SET量为其他名字，如果需要查另一张表，则接着“无条件查询”--&gt;数据统计.....最后用普通回复动作，输出字段结果。</a:t>
            </a:r>
            <a:endParaRPr lang="zh-CN" altLang="en-US"/>
          </a:p>
          <a:p>
            <a:r>
              <a:rPr lang="zh-CN" altLang="en-US"/>
              <a:t> </a:t>
            </a:r>
            <a:endParaRPr lang="zh-CN" altLang="en-US"/>
          </a:p>
          <a:p>
            <a:r>
              <a:rPr lang="zh-CN" altLang="en-US"/>
              <a:t>举例：先查A表，用省份查出来一共有几个专业分类</a:t>
            </a:r>
            <a:endParaRPr lang="zh-CN" altLang="en-US"/>
          </a:p>
          <a:p>
            <a:r>
              <a:rPr lang="zh-CN" altLang="en-US"/>
              <a:t>小于2个情况：直接查B表给答案，</a:t>
            </a:r>
            <a:endParaRPr lang="zh-CN" altLang="en-US"/>
          </a:p>
          <a:p>
            <a:r>
              <a:rPr lang="zh-CN" altLang="en-US"/>
              <a:t>超出2个或等于2个的情况：输出A表里的专业分类里具体的内容，由用户选择后进入下一轮次去查B表，然后输出答案。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3060" y="770255"/>
            <a:ext cx="3099435" cy="882015"/>
          </a:xfrm>
        </p:spPr>
        <p:txBody>
          <a:bodyPr>
            <a:normAutofit fontScale="90000"/>
          </a:bodyPr>
          <a:lstStyle/>
          <a:p>
            <a:r>
              <a:rPr lang="zh-CN" altLang="en-US" sz="3200"/>
              <a:t>调接口</a:t>
            </a:r>
            <a:r>
              <a:rPr lang="en-US" altLang="zh-CN" sz="3200"/>
              <a:t>——</a:t>
            </a:r>
            <a:r>
              <a:rPr lang="zh-CN" altLang="en-US" sz="3200"/>
              <a:t>变量</a:t>
            </a:r>
            <a:endParaRPr lang="zh-CN" altLang="en-US" sz="3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03250" y="1973580"/>
            <a:ext cx="2599055" cy="409321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1800" dirty="0"/>
              <a:t>通过调接口仅查询，接口带出来的参数</a:t>
            </a:r>
            <a:r>
              <a:rPr lang="en-US" altLang="zh-CN" sz="1800" dirty="0"/>
              <a:t>$@</a:t>
            </a:r>
            <a:r>
              <a:rPr lang="zh-CN" altLang="en-US" sz="1800" dirty="0"/>
              <a:t>账单历史月份</a:t>
            </a:r>
            <a:r>
              <a:rPr lang="en-US" altLang="zh-CN" sz="1800" dirty="0"/>
              <a:t>@$</a:t>
            </a:r>
            <a:r>
              <a:rPr lang="zh-CN" altLang="en-US" sz="1800" dirty="0"/>
              <a:t>，在菜单选项里的内容是根据接口返回的。</a:t>
            </a:r>
            <a:endParaRPr lang="zh-CN" altLang="en-US" sz="1800" dirty="0"/>
          </a:p>
          <a:p>
            <a:pPr marL="0" indent="0"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（菜单选项的变量，只限前一个条件是调接口）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700145" y="635"/>
            <a:ext cx="8318500" cy="3365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0780" y="3365500"/>
            <a:ext cx="8317865" cy="349250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05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/>
              <a:t>跳转返回功能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353060" y="770255"/>
            <a:ext cx="3667760" cy="882015"/>
          </a:xfrm>
        </p:spPr>
        <p:txBody>
          <a:bodyPr>
            <a:normAutofit/>
          </a:bodyPr>
          <a:lstStyle/>
          <a:p>
            <a:r>
              <a:rPr lang="zh-CN" altLang="en-US" sz="3200"/>
              <a:t>跳转</a:t>
            </a:r>
            <a:r>
              <a:rPr lang="en-US" altLang="zh-CN" sz="3200"/>
              <a:t>——</a:t>
            </a:r>
            <a:r>
              <a:rPr lang="zh-CN" altLang="en-US" sz="3200"/>
              <a:t>是否返回</a:t>
            </a:r>
            <a:endParaRPr lang="zh-CN" altLang="en-US" sz="3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603250" y="1973580"/>
            <a:ext cx="2599055" cy="4093210"/>
          </a:xfrm>
        </p:spPr>
        <p:txBody>
          <a:bodyPr/>
          <a:lstStyle/>
          <a:p>
            <a:pPr marL="0" indent="0">
              <a:buNone/>
            </a:pPr>
            <a:r>
              <a:rPr lang="zh-CN" sz="1800" dirty="0"/>
              <a:t>跳转动作有一个</a:t>
            </a:r>
            <a:r>
              <a:rPr lang="en-US" altLang="zh-CN" sz="1800" dirty="0"/>
              <a:t>“</a:t>
            </a:r>
            <a:r>
              <a:rPr lang="zh-CN" altLang="en-US" sz="1800" dirty="0"/>
              <a:t>是否返回</a:t>
            </a:r>
            <a:r>
              <a:rPr lang="en-US" altLang="zh-CN" sz="1800" dirty="0"/>
              <a:t>”</a:t>
            </a:r>
            <a:r>
              <a:rPr lang="zh-CN" altLang="en-US" sz="1800" dirty="0"/>
              <a:t>的编辑栏【如右图】</a:t>
            </a:r>
            <a:r>
              <a:rPr lang="zh-CN" altLang="en-US" b="1" dirty="0">
                <a:solidFill>
                  <a:srgbClr val="FF0000"/>
                </a:solidFill>
              </a:rPr>
              <a:t>（若选择是，则跳转到另一个场景节点后，还可以回到原场景；若选择否，则反之。）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sz="quarter" idx="14"/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100955" y="1234440"/>
            <a:ext cx="6480175" cy="415861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06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/>
              <a:t>查表的几种写法</a:t>
            </a:r>
            <a:endParaRPr lang="zh-CN" altLang="en-US"/>
          </a:p>
        </p:txBody>
      </p:sp>
    </p:spTree>
    <p:custDataLst>
      <p:tags r:id="rId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-635" y="0"/>
            <a:ext cx="6162040" cy="3169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fontAlgn="auto"/>
            <a:r>
              <a:rPr lang="zh-CN" altLang="en-US" sz="2000"/>
              <a:t>1.方法一</a:t>
            </a:r>
            <a:endParaRPr lang="zh-CN" altLang="en-US" sz="2000"/>
          </a:p>
          <a:p>
            <a:pPr indent="457200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普通节点，词模返回值名称=信息表列名，节点编号系统默认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2000"/>
              <a:t>2.方法二</a:t>
            </a:r>
            <a:endParaRPr lang="zh-CN" altLang="en-US" sz="2000"/>
          </a:p>
          <a:p>
            <a:pPr indent="457200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普通节点，词模不写返回值，节点编号=信息表列名（系统里的标准问或者要查询内容=信息表里的值，否则查不到）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 fontAlgn="auto"/>
            <a:r>
              <a:rPr lang="zh-CN" altLang="en-US" sz="2000"/>
              <a:t>3.方法三</a:t>
            </a:r>
            <a:endParaRPr lang="zh-CN" altLang="en-US" sz="2000"/>
          </a:p>
          <a:p>
            <a:pPr indent="457200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FAQ节点，节点名称=信息表列名=词模返回值名称（好处是可以不影响主流程 可以任意节点跳出去问）</a:t>
            </a:r>
            <a:endParaRPr lang="zh-CN" altLang="en-US" sz="2000"/>
          </a:p>
        </p:txBody>
      </p:sp>
      <p:pic>
        <p:nvPicPr>
          <p:cNvPr id="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261995"/>
            <a:ext cx="6029960" cy="35318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50" y="203200"/>
            <a:ext cx="5732145" cy="399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15" y="4395470"/>
            <a:ext cx="5872480" cy="2398395"/>
          </a:xfrm>
          <a:prstGeom prst="rect">
            <a:avLst/>
          </a:prstGeom>
          <a:noFill/>
          <a:ln>
            <a:noFill/>
          </a:ln>
        </p:spPr>
      </p:pic>
    </p:spTree>
    <p:custDataLst>
      <p:tags r:id="rId4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07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用户已挂机实现方法</a:t>
            </a:r>
            <a:endParaRPr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5"/>
          <p:cNvSpPr txBox="1"/>
          <p:nvPr>
            <p:custDataLst>
              <p:tags r:id="rId2"/>
            </p:custDataLst>
          </p:nvPr>
        </p:nvSpPr>
        <p:spPr>
          <a:xfrm>
            <a:off x="1205865" y="1238250"/>
            <a:ext cx="4100830" cy="4380865"/>
          </a:xfrm>
          <a:prstGeom prst="rect">
            <a:avLst/>
          </a:prstGeom>
          <a:noFill/>
        </p:spPr>
        <p:txBody>
          <a:bodyPr wrap="square" rtlCol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 algn="l" fontAlgn="auto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一、用户已挂机功能说明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0" algn="l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外呼，用户不回答直接挂机，此时慧语会传文字“用户已挂机”给我们系统，我们系统需要测试后将对应的访问状态返给慧语，场景中每个节点挂机的访问状态是不一样的。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 fontAlgn="auto"/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二、2.0实现方法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 algn="l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使用信息表。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 algn="l" fontAlgn="auto"/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通过“上文:节点名”和“用户回答=用户已挂机”查询对应的访问状态，再用场景规则传出。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807116" y="0"/>
            <a:ext cx="33848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4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5"/>
            </p:custDataLst>
          </p:nvPr>
        </p:nvGrpSpPr>
        <p:grpSpPr>
          <a:xfrm>
            <a:off x="1044062" y="6200522"/>
            <a:ext cx="601272" cy="162178"/>
            <a:chOff x="791845" y="1001713"/>
            <a:chExt cx="601272" cy="162178"/>
          </a:xfrm>
        </p:grpSpPr>
        <p:sp>
          <p:nvSpPr>
            <p:cNvPr id="23" name="矩形: 圆角 22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: 圆角 23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: 圆角 24"/>
            <p:cNvSpPr>
              <a:spLocks noChangeAspect="1"/>
            </p:cNvSpPr>
            <p:nvPr>
              <p:custDataLst>
                <p:tags r:id="rId8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02325" y="126365"/>
            <a:ext cx="6185535" cy="6604635"/>
          </a:xfrm>
          <a:prstGeom prst="rect">
            <a:avLst/>
          </a:prstGeom>
        </p:spPr>
      </p:pic>
      <p:sp>
        <p:nvSpPr>
          <p:cNvPr id="5" name="椭圆形标注 4"/>
          <p:cNvSpPr/>
          <p:nvPr/>
        </p:nvSpPr>
        <p:spPr>
          <a:xfrm>
            <a:off x="3509010" y="5718175"/>
            <a:ext cx="2045970" cy="819150"/>
          </a:xfrm>
          <a:prstGeom prst="wedgeEllipseCallout">
            <a:avLst>
              <a:gd name="adj1" fmla="val 75401"/>
              <a:gd name="adj2" fmla="val -923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信息表截图</a:t>
            </a:r>
            <a:endParaRPr lang="zh-CN" altLang="en-US"/>
          </a:p>
        </p:txBody>
      </p:sp>
    </p:spTree>
    <p:custDataLst>
      <p:tags r:id="rId11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707178" y="6200522"/>
            <a:ext cx="601272" cy="162178"/>
            <a:chOff x="791845" y="1001713"/>
            <a:chExt cx="601272" cy="162178"/>
          </a:xfrm>
        </p:grpSpPr>
        <p:sp>
          <p:nvSpPr>
            <p:cNvPr id="14" name="矩形: 圆角 13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矩形: 圆角 14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矩形: 圆角 15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/>
          <p:cNvSpPr/>
          <p:nvPr>
            <p:custDataLst>
              <p:tags r:id="rId6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9175" y="0"/>
            <a:ext cx="7299325" cy="33686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5110" y="3489325"/>
            <a:ext cx="7299960" cy="3263900"/>
          </a:xfrm>
          <a:prstGeom prst="rect">
            <a:avLst/>
          </a:prstGeom>
        </p:spPr>
      </p:pic>
      <p:sp>
        <p:nvSpPr>
          <p:cNvPr id="6" name="线形标注 1 5"/>
          <p:cNvSpPr/>
          <p:nvPr/>
        </p:nvSpPr>
        <p:spPr>
          <a:xfrm>
            <a:off x="787400" y="1019810"/>
            <a:ext cx="2486025" cy="1328420"/>
          </a:xfrm>
          <a:prstGeom prst="borderCallout1">
            <a:avLst>
              <a:gd name="adj1" fmla="val 19455"/>
              <a:gd name="adj2" fmla="val 110166"/>
              <a:gd name="adj3" fmla="val 102772"/>
              <a:gd name="adj4" fmla="val 15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场景规则截图</a:t>
            </a:r>
            <a:endParaRPr lang="zh-CN" altLang="en-US"/>
          </a:p>
        </p:txBody>
      </p:sp>
      <p:sp>
        <p:nvSpPr>
          <p:cNvPr id="7" name="线形标注 1 6"/>
          <p:cNvSpPr/>
          <p:nvPr/>
        </p:nvSpPr>
        <p:spPr>
          <a:xfrm>
            <a:off x="8945880" y="4457065"/>
            <a:ext cx="2486025" cy="1328420"/>
          </a:xfrm>
          <a:prstGeom prst="borderCallout1">
            <a:avLst>
              <a:gd name="adj1" fmla="val 18750"/>
              <a:gd name="adj2" fmla="val -8333"/>
              <a:gd name="adj3" fmla="val 107265"/>
              <a:gd name="adj4" fmla="val -455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测试截图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solidFill>
              <a:schemeClr val="accent1">
                <a:shade val="50000"/>
                <a:alpha val="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algn="ctr"/>
            <a:endParaRPr lang="zh-CN" altLang="en-US">
              <a:solidFill>
                <a:schemeClr val="lt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/>
          <p:nvPr>
            <p:custDataLst>
              <p:tags r:id="rId2"/>
            </p:custDataLst>
          </p:nvPr>
        </p:nvPicPr>
        <p:blipFill>
          <a:blip r:embed="rId3" r:link="rId4" cstate="email"/>
          <a:stretch>
            <a:fillRect/>
          </a:stretch>
        </p:blipFill>
        <p:spPr>
          <a:xfrm>
            <a:off x="11471910" y="6269233"/>
            <a:ext cx="720090" cy="588767"/>
          </a:xfrm>
          <a:prstGeom prst="rect">
            <a:avLst/>
          </a:prstGeom>
        </p:spPr>
      </p:pic>
      <p:pic>
        <p:nvPicPr>
          <p:cNvPr id="8" name="图片 7"/>
          <p:cNvPicPr/>
          <p:nvPr>
            <p:custDataLst>
              <p:tags r:id="rId5"/>
            </p:custDataLst>
          </p:nvPr>
        </p:nvPicPr>
        <p:blipFill>
          <a:blip r:embed="rId6" r:link="rId7" cstate="email"/>
          <a:stretch>
            <a:fillRect/>
          </a:stretch>
        </p:blipFill>
        <p:spPr>
          <a:xfrm>
            <a:off x="0" y="6269233"/>
            <a:ext cx="720090" cy="588767"/>
          </a:xfrm>
          <a:prstGeom prst="rect">
            <a:avLst/>
          </a:prstGeom>
        </p:spPr>
      </p:pic>
      <p:sp>
        <p:nvSpPr>
          <p:cNvPr id="3" name="矩形 2"/>
          <p:cNvSpPr/>
          <p:nvPr>
            <p:custDataLst>
              <p:tags r:id="rId8"/>
            </p:custDataLst>
          </p:nvPr>
        </p:nvSpPr>
        <p:spPr>
          <a:xfrm>
            <a:off x="608399" y="1371600"/>
            <a:ext cx="10974649" cy="4572000"/>
          </a:xfrm>
          <a:prstGeom prst="rect">
            <a:avLst/>
          </a:prstGeom>
          <a:solidFill>
            <a:schemeClr val="bg2"/>
          </a:solidFill>
          <a:ln>
            <a:noFill/>
          </a:ln>
          <a:effectLst>
            <a:outerShdw blurRad="127000" dist="38100" dir="5400000" algn="t" rotWithShape="0">
              <a:schemeClr val="tx1">
                <a:lumMod val="95000"/>
                <a:lumOff val="5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文本框 3"/>
          <p:cNvSpPr txBox="1"/>
          <p:nvPr>
            <p:custDataLst>
              <p:tags r:id="rId9"/>
            </p:custDataLst>
          </p:nvPr>
        </p:nvSpPr>
        <p:spPr>
          <a:xfrm>
            <a:off x="1065599" y="1677600"/>
            <a:ext cx="10060249" cy="396000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r>
              <a:rPr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问题：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拿到场景怎么设计场景？什么情况用什么样的建模方式？使用怎样的方式建立场景达到最佳的效果？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None/>
              <a:defRPr/>
            </a:pPr>
            <a:r>
              <a:rPr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   </a:t>
            </a:r>
            <a:r>
              <a:rPr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  <a:sym typeface="+mn-ea"/>
              </a:rPr>
              <a:t>规范动作：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首先将流程图画出，可以在纸上推演，建议用 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https://www.processon.com画出流程图，如有接口，标注出。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None/>
              <a:defRPr/>
            </a:pPr>
            <a:r>
              <a:rPr sz="2000" b="1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黑体" panose="02010609060101010101" charset="-122"/>
                <a:ea typeface="黑体" panose="02010609060101010101" charset="-122"/>
                <a:cs typeface="宋体" panose="02010600030101010101" pitchFamily="2" charset="-122"/>
                <a:sym typeface="+mn-ea"/>
              </a:rPr>
              <a:t>   好处：</a:t>
            </a: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复杂场景例如手机号验证流程，流程一目了然。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457200" lvl="0" indent="-45720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Font typeface="Wingdings" panose="05000000000000000000" pitchFamily="2" charset="2"/>
              <a:buChar char="u"/>
              <a:defRPr/>
            </a:pP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Title 6"/>
          <p:cNvSpPr txBox="1"/>
          <p:nvPr>
            <p:custDataLst>
              <p:tags r:id="rId10"/>
            </p:custDataLst>
          </p:nvPr>
        </p:nvSpPr>
        <p:spPr>
          <a:xfrm>
            <a:off x="608399" y="153000"/>
            <a:ext cx="10974649" cy="60840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b" anchorCtr="0">
            <a:norm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pPr lvl="0">
              <a:lnSpc>
                <a:spcPct val="100000"/>
              </a:lnSpc>
              <a:defRPr/>
            </a:pP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场景模板</a:t>
            </a:r>
            <a:r>
              <a:rPr altLang="zh-CN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——</a:t>
            </a:r>
            <a:r>
              <a:rPr lang="zh-CN" altLang="en-US" sz="3200" b="1" spc="150" dirty="0">
                <a:ln w="3175">
                  <a:noFill/>
                  <a:prstDash val="dash"/>
                </a:ln>
                <a:solidFill>
                  <a:schemeClr val="dk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问题</a:t>
            </a:r>
            <a:endParaRPr lang="zh-CN" altLang="en-US" sz="3200" b="1" spc="150" dirty="0">
              <a:ln w="3175">
                <a:noFill/>
                <a:prstDash val="dash"/>
              </a:ln>
              <a:solidFill>
                <a:schemeClr val="dk1">
                  <a:lumMod val="85000"/>
                  <a:lumOff val="1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  <p:custDataLst>
      <p:tags r:id="rId11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4862195" y="78740"/>
            <a:ext cx="7119620" cy="6708775"/>
          </a:xfrm>
          <a:prstGeom prst="rect">
            <a:avLst/>
          </a:prstGeom>
          <a:noFill/>
          <a:ln w="19050">
            <a:solidFill>
              <a:schemeClr val="accent3">
                <a:lumMod val="75000"/>
              </a:schemeClr>
            </a:solidFill>
            <a:prstDash val="dashDot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33985" y="180975"/>
            <a:ext cx="4099560" cy="773430"/>
          </a:xfrm>
        </p:spPr>
        <p:txBody>
          <a:bodyPr>
            <a:normAutofit/>
          </a:bodyPr>
          <a:lstStyle/>
          <a:p>
            <a:r>
              <a:rPr lang="zh-CN" altLang="en-US" sz="3200" dirty="0">
                <a:sym typeface="+mn-ea"/>
              </a:rPr>
              <a:t>3.0实现方法</a:t>
            </a:r>
            <a:endParaRPr lang="zh-CN" altLang="en-US" sz="320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33985" y="864235"/>
            <a:ext cx="4098925" cy="24339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场景中配置FAQ，FAQ答案使用条件，针对不同访问状态的节点进行配置，其他访问状态一致的节点用无条件。</a:t>
            </a:r>
            <a:endParaRPr lang="zh-CN" altLang="en-US" sz="1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当场景流程走到P4/P5后，需要将P1节点的标识清除，就可以走到FAQ无条件的规则。</a:t>
            </a:r>
            <a:endParaRPr lang="zh-CN" altLang="en-US" sz="1800" b="1" dirty="0"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016500" y="180975"/>
            <a:ext cx="6810375" cy="298259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04620" y="6419215"/>
            <a:ext cx="1557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 dirty="0">
                <a:sym typeface="+mn-ea"/>
              </a:rPr>
              <a:t>场景配置截图</a:t>
            </a:r>
            <a:endParaRPr lang="zh-CN" altLang="en-US"/>
          </a:p>
        </p:txBody>
      </p:sp>
      <p:sp>
        <p:nvSpPr>
          <p:cNvPr id="11" name="燕尾形箭头 10"/>
          <p:cNvSpPr/>
          <p:nvPr/>
        </p:nvSpPr>
        <p:spPr>
          <a:xfrm>
            <a:off x="4373245" y="1426845"/>
            <a:ext cx="409575" cy="519430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233545" y="180975"/>
            <a:ext cx="459740" cy="10191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测试截图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内容占位符 2"/>
          <p:cNvPicPr>
            <a:picLocks noChangeAspect="1"/>
          </p:cNvPicPr>
          <p:nvPr>
            <p:ph sz="quarter" idx="14"/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3985" y="3380105"/>
            <a:ext cx="4531995" cy="303911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16500" y="3233420"/>
            <a:ext cx="6809740" cy="343408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endParaRPr lang="en-US" altLang="zh-CN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3"/>
          </p:nvPr>
        </p:nvPicPr>
        <p:blipFill>
          <a:blip r:embed="rId3"/>
          <a:stretch>
            <a:fillRect/>
          </a:stretch>
        </p:blipFill>
        <p:spPr>
          <a:xfrm>
            <a:off x="146050" y="679450"/>
            <a:ext cx="12031980" cy="54705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 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57200" y="282575"/>
            <a:ext cx="11064875" cy="60210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>
            <p:custDataLst>
              <p:tags r:id="rId1"/>
            </p:custDataLst>
          </p:nvPr>
        </p:nvSpPr>
        <p:spPr>
          <a:xfrm>
            <a:off x="-600" y="0"/>
            <a:ext cx="121932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>
            <p:custDataLst>
              <p:tags r:id="rId2"/>
            </p:custDataLst>
          </p:nvPr>
        </p:nvSpPr>
        <p:spPr>
          <a:xfrm>
            <a:off x="8807116" y="0"/>
            <a:ext cx="338488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>
            <p:custDataLst>
              <p:tags r:id="rId3"/>
            </p:custDataLst>
          </p:nvPr>
        </p:nvSpPr>
        <p:spPr>
          <a:xfrm>
            <a:off x="-696" y="0"/>
            <a:ext cx="1524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2" name="组合 21"/>
          <p:cNvGrpSpPr/>
          <p:nvPr>
            <p:custDataLst>
              <p:tags r:id="rId4"/>
            </p:custDataLst>
          </p:nvPr>
        </p:nvGrpSpPr>
        <p:grpSpPr>
          <a:xfrm>
            <a:off x="1044062" y="6200522"/>
            <a:ext cx="601272" cy="162178"/>
            <a:chOff x="791845" y="1001713"/>
            <a:chExt cx="601272" cy="162178"/>
          </a:xfrm>
        </p:grpSpPr>
        <p:sp>
          <p:nvSpPr>
            <p:cNvPr id="23" name="矩形: 圆角 22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>
            <a:xfrm>
              <a:off x="791845" y="1001713"/>
              <a:ext cx="162178" cy="162178"/>
            </a:xfrm>
            <a:prstGeom prst="round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矩形: 圆角 23"/>
            <p:cNvSpPr>
              <a:spLocks noChangeAspect="1"/>
            </p:cNvSpPr>
            <p:nvPr>
              <p:custDataLst>
                <p:tags r:id="rId6"/>
              </p:custDataLst>
            </p:nvPr>
          </p:nvSpPr>
          <p:spPr>
            <a:xfrm>
              <a:off x="1016233" y="1006554"/>
              <a:ext cx="152496" cy="152496"/>
            </a:xfrm>
            <a:prstGeom prst="roundRect">
              <a:avLst/>
            </a:prstGeom>
            <a:solidFill>
              <a:schemeClr val="bg1"/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矩形: 圆角 24"/>
            <p:cNvSpPr>
              <a:spLocks noChangeAspect="1"/>
            </p:cNvSpPr>
            <p:nvPr>
              <p:custDataLst>
                <p:tags r:id="rId7"/>
              </p:custDataLst>
            </p:nvPr>
          </p:nvSpPr>
          <p:spPr>
            <a:xfrm>
              <a:off x="1230939" y="1001713"/>
              <a:ext cx="162178" cy="162178"/>
            </a:xfrm>
            <a:prstGeom prst="round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2" name="图片 1" descr="测试场景流程图_1840174.32_线下_2020090317010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1130" y="2819400"/>
            <a:ext cx="10730230" cy="362331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0400" y="302260"/>
            <a:ext cx="7637780" cy="5354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条件一：(P6修改类型=测试改xx)且(P1测试客户信息变更=测试客户信息变更)，</a:t>
            </a:r>
            <a:r>
              <a:rPr lang="en-US" altLang="zh-CN"/>
              <a:t>GOTO</a:t>
            </a:r>
            <a:r>
              <a:rPr lang="zh-CN" altLang="en-US"/>
              <a:t>至各个子场景</a:t>
            </a:r>
            <a:r>
              <a:rPr lang="zh-CN" altLang="en-US">
                <a:sym typeface="+mn-ea"/>
              </a:rPr>
              <a:t>，不返回。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每个子场景都设置了FAQ跳出到各个子场景的节点，这里的语义和主场景条件里的语义冲突了，因此条件受FAQ跳出的影响，用户在说改xx时，会直接跳转至子场景，这样就绕过了验证的步骤。此条件为了让进场景时不直接跳至FAQ</a:t>
            </a:r>
            <a:endParaRPr lang="zh-CN" altLang="en-US"/>
          </a:p>
          <a:p>
            <a:pPr algn="l"/>
            <a:r>
              <a:rPr lang="zh-CN" altLang="en-US"/>
              <a:t>条件二：(P1测试客户信息变更=空)且(P6修改类型=测试改xx且)，</a:t>
            </a:r>
            <a:r>
              <a:rPr lang="en-US" altLang="zh-CN"/>
              <a:t>GOTO</a:t>
            </a:r>
            <a:r>
              <a:rPr lang="zh-CN" altLang="en-US"/>
              <a:t>至</a:t>
            </a:r>
            <a:r>
              <a:rPr lang="en-US" altLang="zh-CN"/>
              <a:t>P1</a:t>
            </a:r>
            <a:r>
              <a:rPr lang="zh-CN" altLang="en-US"/>
              <a:t>。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此条件为了在进场景时必须走在P</a:t>
            </a:r>
            <a:r>
              <a:rPr lang="en-US" altLang="zh-CN">
                <a:solidFill>
                  <a:srgbClr val="FF0000"/>
                </a:solidFill>
              </a:rPr>
              <a:t>1</a:t>
            </a:r>
            <a:r>
              <a:rPr lang="zh-CN" altLang="en-US">
                <a:solidFill>
                  <a:srgbClr val="FF0000"/>
                </a:solidFill>
              </a:rPr>
              <a:t>的认证步骤，不加的话场景会因为条件一的限制导致无答案。</a:t>
            </a:r>
            <a:endParaRPr lang="zh-CN" altLang="en-US"/>
          </a:p>
          <a:p>
            <a:pPr algn="l"/>
            <a:r>
              <a:rPr lang="zh-CN" altLang="en-US"/>
              <a:t>条件三：（P6修改类型=测试改xx）且（P4测试用户进入客户信息页面=空）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，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GOTO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至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P1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。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只有条件一和条件二，会导致立马第二次触发场景会无答案，因此加上这个条件。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/>
              <a:t>条件四：（P6修改类型=测试改xx)，</a:t>
            </a:r>
            <a:r>
              <a:rPr lang="en-US" altLang="zh-CN">
                <a:sym typeface="+mn-ea"/>
              </a:rPr>
              <a:t>GOTO</a:t>
            </a:r>
            <a:r>
              <a:rPr lang="zh-CN" altLang="en-US">
                <a:sym typeface="+mn-ea"/>
              </a:rPr>
              <a:t>至各个子场景，不返回。</a:t>
            </a:r>
            <a:endParaRPr lang="zh-CN" altLang="en-US"/>
          </a:p>
          <a:p>
            <a:pPr algn="l"/>
            <a:r>
              <a:rPr lang="zh-CN" altLang="en-US">
                <a:solidFill>
                  <a:srgbClr val="FF0000"/>
                </a:solidFill>
              </a:rPr>
              <a:t>此条件为了在场景走过P1、P4之后，再走P6时能顺利跳转到各个子场景</a:t>
            </a:r>
            <a:endParaRPr lang="zh-CN" altLang="en-US">
              <a:solidFill>
                <a:srgbClr val="FF0000"/>
              </a:solidFill>
            </a:endParaRPr>
          </a:p>
          <a:p>
            <a:pPr algn="l"/>
            <a:r>
              <a:rPr lang="zh-CN" altLang="en-US"/>
              <a:t>备注：只有条件一、条件二、条件四，触发场景后，立马说改xx，会又会跳过P4，直接询问改什么（测试改手机→测试改地址）</a:t>
            </a:r>
            <a:endParaRPr lang="zh-CN" altLang="en-US"/>
          </a:p>
          <a:p>
            <a:pPr algn="l"/>
            <a:r>
              <a:rPr lang="zh-CN" altLang="en-US"/>
              <a:t>经测试，可以只加条件三和条件四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572135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</a:t>
            </a:r>
            <a:r>
              <a:rPr kumimoji="0" lang="zh-CN" altLang="en-US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思考</a:t>
            </a:r>
            <a:endParaRPr kumimoji="0" lang="zh-CN" altLang="en-US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96235" y="100933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100933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690370" y="2014855"/>
            <a:ext cx="10085705" cy="3161665"/>
          </a:xfrm>
        </p:spPr>
        <p:txBody>
          <a:bodyPr>
            <a:noAutofit/>
          </a:bodyPr>
          <a:lstStyle/>
          <a:p>
            <a:pPr algn="l"/>
            <a:r>
              <a:rPr lang="zh-CN" altLang="en-US" sz="2800"/>
              <a:t>1.语义问题</a:t>
            </a:r>
            <a:br>
              <a:rPr lang="zh-CN" altLang="en-US" sz="2800"/>
            </a:b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问题1：场景拥有跳转能力，场景触发问容易造成冲突。</a:t>
            </a:r>
            <a:b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问题2：词模返回值写法模糊，或者忘记写。</a:t>
            </a:r>
            <a:b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</a:br>
            <a:r>
              <a:rPr lang="zh-CN" altLang="en-US" sz="2800"/>
              <a:t>2.节点编号</a:t>
            </a:r>
            <a:br>
              <a:rPr lang="zh-CN" altLang="en-US" sz="2800"/>
            </a:br>
            <a:r>
              <a:rPr lang="zh-CN" altLang="en-US" sz="2800">
                <a:latin typeface="宋体" panose="02010600030101010101" pitchFamily="2" charset="-122"/>
                <a:ea typeface="宋体" panose="02010600030101010101" pitchFamily="2" charset="-122"/>
              </a:rPr>
              <a:t>问题：什么时候用，什么时候不用？结合词模返回值怎么去用？</a:t>
            </a:r>
            <a:endParaRPr lang="zh-CN" altLang="en-US" sz="28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599523" y="2843212"/>
            <a:ext cx="6133683" cy="1005935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感谢您的聆听</a:t>
            </a:r>
            <a:endParaRPr lang="zh-CN" altLang="en-US" dirty="0">
              <a:sym typeface="Arial" panose="020B0604020202020204" pitchFamily="34" charset="0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185420" y="245745"/>
            <a:ext cx="6062980" cy="65932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4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2.场景设计</a:t>
            </a:r>
            <a:endParaRPr sz="24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（1）设计原则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遵循“因”“果”：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“因”是需要查询什么，需要语义匹配。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“果”是查询这个内容需要什么条件，需要动作输出（语义动作）。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（2）设计流程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第一轮，设计一个触发问（模糊）及动作，引导用户提供详细信息，即查询答案的条件。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第二轮，语义获取用户提供的“条件”（对应信息表的行或列），再次引导。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indent="0" algn="just">
              <a:lnSpc>
                <a:spcPct val="130000"/>
              </a:lnSpc>
              <a:spcAft>
                <a:spcPts val="800"/>
              </a:spcAft>
              <a:buClr>
                <a:srgbClr val="595959"/>
              </a:buClr>
              <a:buNone/>
              <a:defRPr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第三轮，语义获取用户提供的“条件”（对应信息表的行或列），使用这些获取到的“条件”，完成查表。</a:t>
            </a:r>
            <a:endParaRPr lang="zh-CN" altLang="en-US"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8400" y="0"/>
            <a:ext cx="5943600" cy="4746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690360" y="4746625"/>
            <a:ext cx="52114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（3）好处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使用场景模板，可以将上下文提问的作用发挥出来。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（4）配置难处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①“节点”“循环”“属性”之间的关系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②词模返回值的写法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481965" y="6195695"/>
            <a:ext cx="1008189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/>
              <a:t>测试近类*测试教师姓名父类*测试教师信息父子句#无序#编者=""&amp;针对问题="宋老师所带学科"&amp;教师名称=&lt;!测试教师姓名父类&gt;&amp;信息=&lt;!测试教师信息父子句&gt;</a:t>
            </a:r>
            <a:endParaRPr lang="zh-CN" altLang="en-US" sz="140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70" y="3504565"/>
            <a:ext cx="8701405" cy="26911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90" y="66040"/>
            <a:ext cx="9022715" cy="405955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762490" y="553720"/>
            <a:ext cx="1915795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用教师名字作为查询条件，要查询信息表的列名放入一个父子句，词模获取必要的两个要素，即可完成查询。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3864610" y="1922780"/>
            <a:ext cx="2701290" cy="87376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600" b="1" i="0" spc="20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  <a:t>PART  02</a:t>
            </a:r>
            <a:endParaRPr kumimoji="0" lang="en-US" altLang="zh-CN" sz="3600" b="1" i="0" spc="20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42" name="直接连接符 41"/>
          <p:cNvCxnSpPr/>
          <p:nvPr>
            <p:custDataLst>
              <p:tags r:id="rId2"/>
            </p:custDataLst>
          </p:nvPr>
        </p:nvCxnSpPr>
        <p:spPr>
          <a:xfrm>
            <a:off x="2886075" y="2426652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cxnSp>
        <p:nvCxnSpPr>
          <p:cNvPr id="2" name="直接连接符 1"/>
          <p:cNvCxnSpPr/>
          <p:nvPr>
            <p:custDataLst>
              <p:tags r:id="rId3"/>
            </p:custDataLst>
          </p:nvPr>
        </p:nvCxnSpPr>
        <p:spPr>
          <a:xfrm>
            <a:off x="7290435" y="2426017"/>
            <a:ext cx="254000" cy="0"/>
          </a:xfrm>
          <a:prstGeom prst="line">
            <a:avLst/>
          </a:prstGeom>
          <a:noFill/>
          <a:ln w="50800" cap="flat" cmpd="sng" algn="ctr">
            <a:solidFill>
              <a:schemeClr val="accent1"/>
            </a:solidFill>
            <a:prstDash val="solid"/>
            <a:miter lim="800000"/>
          </a:ln>
          <a:effectLst/>
        </p:spPr>
      </p:cxnSp>
      <p:sp>
        <p:nvSpPr>
          <p:cNvPr id="4" name="标题 3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b="1" spc="250">
                <a:ea typeface="微软雅黑" panose="020B0503020204020204" pitchFamily="34" charset="-122"/>
                <a:sym typeface="Arial" panose="020B0604020202020204" pitchFamily="34" charset="0"/>
              </a:rPr>
              <a:t>循环动作与属性节点</a:t>
            </a:r>
            <a:endParaRPr b="1" spc="250"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5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170180" y="330200"/>
            <a:ext cx="11852275" cy="2245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1.问题：什么时候用循环，什么时候用属性？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解析：循环动作用于重复提问，比如P3节点，可提问信息包括a、b、c三种，用户分别提问a、b、c都可以给出答案；属性节点用于填槽，比如p1-p5节点，用户给了12,45的信息，属性填3，给5答案。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说明：如果想要上下文补全，可以用“循环”或者“属性”实现。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2.循环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（1）执行原则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l">
              <a:buClrTx/>
              <a:buSzTx/>
              <a:buNone/>
            </a:pPr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场景匹配永远是向下执行的，所以只能匹配距离未点亮（没语义）节点最近那个节点。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" y="2863850"/>
            <a:ext cx="6368415" cy="36614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595" y="2863850"/>
            <a:ext cx="5653405" cy="36607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9610" y="458470"/>
            <a:ext cx="1099185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（2）没有属性节点的情况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甲乙丙可以同时匹配，因为有循环，可以无限次提问甲乙丙，但其他节点不能被匹配上。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r>
              <a:rPr sz="2000" spc="1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2匹配结束后，1，2，3可以同时被匹配，但1和3只能被匹配一次，2可以无限次匹配。</a:t>
            </a:r>
            <a:endParaRPr sz="2000" spc="1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75080" y="1759585"/>
            <a:ext cx="7743825" cy="4676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1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1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12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3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2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2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3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3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6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6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75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8"/>
  <p:tag name="KSO_WM_TEMPLATE_SUBCATEGORY" val="0"/>
  <p:tag name="KSO_WM_TEMPLATE_MASTER_TYPE" val="1"/>
  <p:tag name="KSO_WM_TEMPLATE_COLOR_TYPE" val="1"/>
  <p:tag name="KSO_WM_TAG_VERSION" val="1.0"/>
  <p:tag name="KSO_WM_TEMPLATE_THUMBS_INDEX" val="1、4、7、10、13、15、17、18、19、20、22"/>
  <p:tag name="KSO_WM_TEMPLATE_MASTER_THUMB_INDEX" val="12"/>
</p:tagLst>
</file>

<file path=ppt/tags/tag17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7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4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4"/>
</p:tagLst>
</file>

<file path=ppt/tags/tag18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6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7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8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89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1"/>
  <p:tag name="KSO_WM_UNIT_ID" val="_1*y*1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2"/>
  <p:tag name="KSO_WM_UNIT_ID" val="_1*y*2"/>
  <p:tag name="KSO_WM_UNIT_LAYERLEVEL" val="1"/>
  <p:tag name="KSO_WM_TAG_VERSION" val="1.0"/>
  <p:tag name="KSO_WM_BEAUTIFY_FLAG" val="#wm#"/>
</p:tagLst>
</file>

<file path=ppt/tags/tag191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3"/>
  <p:tag name="KSO_WM_UNIT_ID" val="_1*y*3"/>
  <p:tag name="KSO_WM_UNIT_LAYERLEVEL" val="1"/>
  <p:tag name="KSO_WM_TAG_VERSION" val="1.0"/>
  <p:tag name="KSO_WM_BEAUTIFY_FLAG" val="#wm#"/>
</p:tagLst>
</file>

<file path=ppt/tags/tag192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3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TYPE" val="y"/>
  <p:tag name="KSO_WM_UNIT_INDEX" val="4"/>
  <p:tag name="KSO_WM_UNIT_ID" val="_1*y*4"/>
  <p:tag name="KSO_WM_UNIT_LAYERLEVEL" val="1"/>
  <p:tag name="KSO_WM_TAG_VERSION" val="1.0"/>
  <p:tag name="KSO_WM_BEAUTIFY_FLAG" val="#wm#"/>
</p:tagLst>
</file>

<file path=ppt/tags/tag194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5.xml><?xml version="1.0" encoding="utf-8"?>
<p:tagLst xmlns:p="http://schemas.openxmlformats.org/presentationml/2006/main"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2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265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6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7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8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69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1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2.xml><?xml version="1.0" encoding="utf-8"?>
<p:tagLst xmlns:p="http://schemas.openxmlformats.org/presentationml/2006/main">
  <p:tag name="KSO_WM_SLIDE_BACKGROUND_TYPE" val="general"/>
  <p:tag name="KSO_WM_SLIDE_BK_DARK_LIGHT" val="2"/>
  <p:tag name="KSO_WM_SLIDE_BACKGROUND_MASK_FLAG" val="1"/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</p:tagLst>
</file>

<file path=ppt/tags/tag27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3*i*1"/>
  <p:tag name="KSO_WM_UNIT_BK_DARK_LIGHT" val="2"/>
  <p:tag name="KSO_WM_UNIT_LAYERLEVEL" val="1"/>
  <p:tag name="KSO_WM_TAG_VERSION" val="1.0"/>
  <p:tag name="KSO_WM_BEAUTIFY_FLAG" val="#wm#"/>
</p:tagLst>
</file>

<file path=ppt/tags/tag27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7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8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79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1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2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3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4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5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6.xml><?xml version="1.0" encoding="utf-8"?>
<p:tagLst xmlns:p="http://schemas.openxmlformats.org/presentationml/2006/main">
  <p:tag name="KSO_WM_SLIDE_BACKGROUND_TYPE" val="frame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</p:tagLst>
</file>

<file path=ppt/tags/tag287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4*i*1"/>
  <p:tag name="KSO_WM_UNIT_BK_DARK_LIGHT" val="2"/>
  <p:tag name="KSO_WM_UNIT_LAYERLEVEL" val="1"/>
  <p:tag name="KSO_WM_TAG_VERSION" val="1.0"/>
  <p:tag name="KSO_WM_BEAUTIFY_FLAG" val="#wm#"/>
</p:tagLst>
</file>

<file path=ppt/tags/tag288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89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1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2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3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4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5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6.xml><?xml version="1.0" encoding="utf-8"?>
<p:tagLst xmlns:p="http://schemas.openxmlformats.org/presentationml/2006/main">
  <p:tag name="KSO_WM_SLIDE_BACKGROUND_TYPE" val="leftRigh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</p:tagLst>
</file>

<file path=ppt/tags/tag29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5*i*1"/>
  <p:tag name="KSO_WM_UNIT_BK_DARK_LIGHT" val="2"/>
  <p:tag name="KSO_WM_UNIT_LAYERLEVEL" val="1"/>
  <p:tag name="KSO_WM_TAG_VERSION" val="1.0"/>
  <p:tag name="KSO_WM_BEAUTIFY_FLAG" val="#wm#"/>
</p:tagLst>
</file>

<file path=ppt/tags/tag298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299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1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2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3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4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5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6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7.xml><?xml version="1.0" encoding="utf-8"?>
<p:tagLst xmlns:p="http://schemas.openxmlformats.org/presentationml/2006/main">
  <p:tag name="KSO_WM_SLIDE_BACKGROUND_TYPE" val="topBottom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</p:tagLst>
</file>

<file path=ppt/tags/tag30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6*i*1"/>
  <p:tag name="KSO_WM_UNIT_BK_DARK_LIGHT" val="2"/>
  <p:tag name="KSO_WM_UNIT_LAYERLEVEL" val="1"/>
  <p:tag name="KSO_WM_TAG_VERSION" val="1.0"/>
  <p:tag name="KSO_WM_BEAUTIFY_FLAG" val="#wm#"/>
</p:tagLst>
</file>

<file path=ppt/tags/tag309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1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2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3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4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5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6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7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8.xml><?xml version="1.0" encoding="utf-8"?>
<p:tagLst xmlns:p="http://schemas.openxmlformats.org/presentationml/2006/main">
  <p:tag name="KSO_WM_SLIDE_BACKGROUND_TYPE" val="bottomTop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</p:tagLst>
</file>

<file path=ppt/tags/tag31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2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3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7*i*1"/>
  <p:tag name="KSO_WM_UNIT_BK_DARK_LIGHT" val="2"/>
  <p:tag name="KSO_WM_UNIT_LAYERLEVEL" val="1"/>
  <p:tag name="KSO_WM_TAG_VERSION" val="1.0"/>
  <p:tag name="KSO_WM_BEAUTIFY_FLAG" val="#wm#"/>
</p:tagLst>
</file>

<file path=ppt/tags/tag324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5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6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7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8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29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1.xml><?xml version="1.0" encoding="utf-8"?>
<p:tagLst xmlns:p="http://schemas.openxmlformats.org/presentationml/2006/main">
  <p:tag name="KSO_WM_SLIDE_BACKGROUND_TYPE" val="navigation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</p:tagLst>
</file>

<file path=ppt/tags/tag33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SUBTYPE" val="h"/>
  <p:tag name="KSO_WM_UNIT_TYPE" val="i"/>
  <p:tag name="KSO_WM_UNIT_INDEX" val="1"/>
  <p:tag name="KSO_WM_UNIT_ID" val="_18*i*1"/>
  <p:tag name="KSO_WM_UNIT_BK_DARK_LIGHT" val="2"/>
  <p:tag name="KSO_WM_UNIT_LAYERLEVEL" val="1"/>
  <p:tag name="KSO_WM_TAG_VERSION" val="1.0"/>
  <p:tag name="KSO_WM_BEAUTIFY_FLAG" val="#wm#"/>
</p:tagLst>
</file>

<file path=ppt/tags/tag33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6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7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8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39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1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2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3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4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5.xml><?xml version="1.0" encoding="utf-8"?>
<p:tagLst xmlns:p="http://schemas.openxmlformats.org/presentationml/2006/main">
  <p:tag name="KSO_WM_SLIDE_BACKGROUND_TYPE" val="belt"/>
  <p:tag name="KSO_WM_SLIDE_BK_DARK_LIGHT" val="2"/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</p:tagLst>
</file>

<file path=ppt/tags/tag3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3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4978"/>
</p:tagLst>
</file>

<file path=ppt/tags/tag3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51.xml><?xml version="1.0" encoding="utf-8"?>
<p:tagLst xmlns:p="http://schemas.openxmlformats.org/presentationml/2006/main">
  <p:tag name="KSO_WM_TEMPLATE_SUBCATEGORY" val="0"/>
  <p:tag name="KSO_WM_TEMPLATE_COLOR_TYPE" val="1"/>
  <p:tag name="KSO_WM_TEMPLATE_THUMBS_INDEX" val="1、4、7、10、13、15、17、18、19、20、22"/>
  <p:tag name="KSO_WM_TEMPLATE_MASTER_THUMB_INDEX" val="12"/>
  <p:tag name="KSO_WM_TAG_VERSION" val="1.0"/>
  <p:tag name="KSO_WM_BEAUTIFY_FLAG" val="#wm#"/>
  <p:tag name="KSO_WM_TEMPLATE_CATEGORY" val="custom"/>
  <p:tag name="KSO_WM_TEMPLATE_INDEX" val="20204978"/>
  <p:tag name="KSO_WM_TEMPLATE_MASTER_TYPE" val="1"/>
</p:tagLst>
</file>

<file path=ppt/tags/tag3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10"/>
  <p:tag name="KSO_WM_UNIT_TYPE" val="a"/>
  <p:tag name="KSO_WM_UNIT_INDEX" val="1"/>
  <p:tag name="KSO_WM_UNIT_PRESET_TEXT" val="品牌推广方案"/>
  <p:tag name="KSO_WM_TEMPLATE_CATEGORY" val="custom"/>
  <p:tag name="KSO_WM_TEMPLATE_INDEX" val="20204521"/>
  <p:tag name="KSO_WM_UNIT_ID" val="custom20204521_1*a*1"/>
  <p:tag name="KSO_WM_UNIT_ISNUMDGMTITLE" val="0"/>
</p:tagLst>
</file>

<file path=ppt/tags/tag35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LIDE_ID" val="custom20204521_1"/>
  <p:tag name="KSO_WM_TEMPLATE_SUBCATEGORY" val="0"/>
  <p:tag name="KSO_WM_TEMPLATE_MASTER_TYPE" val="1"/>
  <p:tag name="KSO_WM_TEMPLATE_COLOR_TYPE" val="1"/>
  <p:tag name="KSO_WM_SLIDE_TYPE" val="title"/>
  <p:tag name="KSO_WM_SLIDE_SUBTYPE" val="pureTxt"/>
  <p:tag name="KSO_WM_SLIDE_ITEM_CNT" val="0"/>
  <p:tag name="KSO_WM_SLIDE_INDEX" val="1"/>
  <p:tag name="KSO_WM_TEMPLATE_MASTER_THUMB_INDEX" val="12"/>
  <p:tag name="KSO_WM_TAG_VERSION" val="1.0"/>
  <p:tag name="KSO_WM_SLIDE_LAYOUT" val="a_b"/>
  <p:tag name="KSO_WM_SLIDE_LAYOUT_CNT" val="1_1"/>
  <p:tag name="KSO_WM_TEMPLATE_THUMBS_INDEX" val="1、4、7、15、16、17、18、21、24、26、29、30"/>
  <p:tag name="KSO_WM_SPECIAL_SOURCE" val="bdnull"/>
</p:tagLst>
</file>

<file path=ppt/tags/tag354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5.xml><?xml version="1.0" encoding="utf-8"?>
<p:tagLst xmlns:p="http://schemas.openxmlformats.org/presentationml/2006/main">
  <p:tag name="KSO_WM_UNIT_ISCONTENTSTITLE" val="0"/>
  <p:tag name="KSO_WM_UNIT_COLOR_SCHEME_SHAPE_ID" val="12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3_1"/>
  <p:tag name="KSO_WM_UNIT_TEXT_FILL_FORE_SCHEMECOLOR_INDEX" val="13"/>
  <p:tag name="KSO_WM_UNIT_TEXT_FILL_TYPE" val="1"/>
  <p:tag name="KSO_WM_UNIT_USESOURCEFORMAT_APPLY" val="1"/>
</p:tagLst>
</file>

<file path=ppt/tags/tag356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7.xml><?xml version="1.0" encoding="utf-8"?>
<p:tagLst xmlns:p="http://schemas.openxmlformats.org/presentationml/2006/main">
  <p:tag name="KSO_WM_UNIT_ISCONTENTSTITLE" val="0"/>
  <p:tag name="KSO_WM_UNIT_COLOR_SCHEME_SHAPE_ID" val="14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2_1"/>
  <p:tag name="KSO_WM_UNIT_TEXT_FILL_FORE_SCHEMECOLOR_INDEX" val="13"/>
  <p:tag name="KSO_WM_UNIT_TEXT_FILL_TYPE" val="1"/>
  <p:tag name="KSO_WM_UNIT_USESOURCEFORMAT_APPLY" val="1"/>
</p:tagLst>
</file>

<file path=ppt/tags/tag358.xml><?xml version="1.0" encoding="utf-8"?>
<p:tagLst xmlns:p="http://schemas.openxmlformats.org/presentationml/2006/main">
  <p:tag name="KSO_WM_UNIT_COLOR_SCHEME_SHAPE_ID" val="15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59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3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TEXT_FILL_FORE_SCHEMECOLOR_INDEX" val="14"/>
  <p:tag name="KSO_WM_UNIT_TEXT_FILL_TYPE" val="1"/>
  <p:tag name="KSO_WM_UNIT_USESOURCEFORMAT_APPLY" val="1"/>
</p:tagLst>
</file>

<file path=ppt/tags/tag3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1_1"/>
  <p:tag name="KSO_WM_UNIT_TEXT_FILL_FORE_SCHEMECOLOR_INDEX" val="14"/>
  <p:tag name="KSO_WM_UNIT_TEXT_FILL_TYPE" val="1"/>
  <p:tag name="KSO_WM_UNIT_USESOURCEFORMAT_APPLY" val="1"/>
</p:tagLst>
</file>

<file path=ppt/tags/tag363.xml><?xml version="1.0" encoding="utf-8"?>
<p:tagLst xmlns:p="http://schemas.openxmlformats.org/presentationml/2006/main">
  <p:tag name="KSO_WM_UNIT_ISCONTENTSTITLE" val="1"/>
  <p:tag name="KSO_WM_UNIT_PRESET_TEXT" val="目录"/>
  <p:tag name="KSO_WM_UNIT_NOCLEAR" val="0"/>
  <p:tag name="KSO_WM_UNIT_VALUE" val="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6*a*1"/>
  <p:tag name="KSO_WM_UNIT_ISNUMDGMTITLE" val="0"/>
  <p:tag name="KSO_WM_UNIT_TEXT_FILL_FORE_SCHEMECOLOR_INDEX" val="13"/>
  <p:tag name="KSO_WM_UNIT_TEXT_FILL_TYPE" val="1"/>
  <p:tag name="KSO_WM_UNIT_USESOURCEFORMAT_APPLY" val="1"/>
</p:tagLst>
</file>

<file path=ppt/tags/tag364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366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368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369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371.xml><?xml version="1.0" encoding="utf-8"?>
<p:tagLst xmlns:p="http://schemas.openxmlformats.org/presentationml/2006/main">
  <p:tag name="KSO_WM_UNIT_COLOR_SCHEME_SHAPE_ID" val="13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2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2.xml><?xml version="1.0" encoding="utf-8"?>
<p:tagLst xmlns:p="http://schemas.openxmlformats.org/presentationml/2006/main">
  <p:tag name="KSO_WM_UNIT_ISCONTENTSTITLE" val="0"/>
  <p:tag name="KSO_WM_UNIT_COLOR_SCHEME_SHAPE_ID" val="16"/>
  <p:tag name="KSO_WM_UNIT_COLOR_SCHEME_PARENT_PAGE" val="0_3"/>
  <p:tag name="KSO_WM_UNIT_PRESET_TEXT" val="单击此处添加标题内容"/>
  <p:tag name="KSO_WM_UNIT_NOCLEAR" val="0"/>
  <p:tag name="KSO_WM_UNIT_VALUE" val="11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f*1_1_1"/>
  <p:tag name="KSO_WM_UNIT_TEXT_FILL_FORE_SCHEMECOLOR_INDEX" val="13"/>
  <p:tag name="KSO_WM_UNIT_TEXT_FILL_TYPE" val="1"/>
  <p:tag name="KSO_WM_UNIT_USESOURCEFORMAT_APPLY" val="1"/>
</p:tagLst>
</file>

<file path=ppt/tags/tag3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UNIT_COLOR_SCHEME_SHAPE_ID" val="11"/>
  <p:tag name="KSO_WM_UNIT_COLOR_SCHEME_PARENT_PAGE" val="0_3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1"/>
</p:tagLst>
</file>

<file path=ppt/tags/tag3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LAYERLEVEL" val="1_1_1"/>
  <p:tag name="KSO_WM_TAG_VERSION" val="1.0"/>
  <p:tag name="KSO_WM_BEAUTIFY_FLAG" val="#wm#"/>
  <p:tag name="KSO_WM_TEMPLATE_CATEGORY" val="custom"/>
  <p:tag name="KSO_WM_TEMPLATE_INDEX" val="20204521"/>
  <p:tag name="KSO_WM_UNIT_ID" val="custom20204521_6*l_h_i*1_3_1"/>
  <p:tag name="KSO_WM_UNIT_TEXT_FILL_FORE_SCHEMECOLOR_INDEX" val="14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TEMPLATE_SUBCATEGORY" val="0"/>
  <p:tag name="KSO_WM_SLIDE_TYPE" val="contents"/>
  <p:tag name="KSO_WM_SLIDE_SUBTYPE" val="diag"/>
  <p:tag name="KSO_WM_SLIDE_ITEM_CNT" val="6"/>
  <p:tag name="KSO_WM_SLIDE_INDEX" val="6"/>
  <p:tag name="KSO_WM_DIAGRAM_GROUP_CODE" val="l1-1"/>
  <p:tag name="KSO_WM_SLIDE_DIAGTYPE" val="l"/>
  <p:tag name="KSO_WM_TAG_VERSION" val="1.0"/>
  <p:tag name="KSO_WM_BEAUTIFY_FLAG" val="#wm#"/>
  <p:tag name="KSO_WM_SLIDE_LAYOUT" val="a_l"/>
  <p:tag name="KSO_WM_SLIDE_LAYOUT_CNT" val="1_1"/>
  <p:tag name="KSO_WM_TEMPLATE_MASTER_TYPE" val="1"/>
  <p:tag name="KSO_WM_TEMPLATE_COLOR_TYPE" val="1"/>
  <p:tag name="KSO_WM_TEMPLATE_CATEGORY" val="custom"/>
  <p:tag name="KSO_WM_TEMPLATE_INDEX" val="20204521"/>
  <p:tag name="KSO_WM_SLIDE_ID" val="custom20204521_6"/>
  <p:tag name="KSO_WM_SPECIAL_SOURCE" val="bdnull"/>
</p:tagLst>
</file>

<file path=ppt/tags/tag37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3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3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38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382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383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21_8*i*1"/>
  <p:tag name="KSO_WM_UNIT_LAYERLEVEL" val="1"/>
  <p:tag name="KSO_WM_TAG_VERSION" val="1.0"/>
  <p:tag name="KSO_WM_BEAUTIFY_FLAG" val="#wm#"/>
</p:tagLst>
</file>

<file path=ppt/tags/tag384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21_8*i*2"/>
  <p:tag name="KSO_WM_UNIT_LAYERLEVEL" val="1"/>
  <p:tag name="KSO_WM_TAG_VERSION" val="1.0"/>
  <p:tag name="KSO_WM_BEAUTIFY_FLAG" val="#wm#"/>
</p:tagLst>
</file>

<file path=ppt/tags/tag3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21"/>
  <p:tag name="KSO_WM_UNIT_ID" val="custom20204521_8*i*3"/>
  <p:tag name="KSO_WM_UNIT_TYPE" val="i"/>
  <p:tag name="KSO_WM_UNIT_INDEX" val="3"/>
</p:tagLst>
</file>

<file path=ppt/tags/tag386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&#10;正如我们都希望改变世界，希望给人带去光明，但更多时候只需播下一颗种子，自然有微光照拂，雨露滋养。恰如其分的表达观点，往往可以事半功倍。&#10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521"/>
  <p:tag name="KSO_WM_UNIT_ID" val="custom20204521_8*f*1"/>
</p:tagLst>
</file>

<file path=ppt/tags/tag387.xml><?xml version="1.0" encoding="utf-8"?>
<p:tagLst xmlns:p="http://schemas.openxmlformats.org/presentationml/2006/main">
  <p:tag name="KSO_WM_UNIT_ISCONTENTS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TYPE" val="a"/>
  <p:tag name="KSO_WM_UNIT_INDEX" val="1"/>
  <p:tag name="KSO_WM_UNIT_PRESET_TEXT" val="单击此处添加大标题"/>
  <p:tag name="KSO_WM_UNIT_VALUE" val="30"/>
  <p:tag name="KSO_WM_UNIT_DEFAULT_FONT" val="28;32;4"/>
  <p:tag name="KSO_WM_UNIT_BLOCK" val="0"/>
  <p:tag name="KSO_WM_TEMPLATE_CATEGORY" val="custom"/>
  <p:tag name="KSO_WM_TEMPLATE_INDEX" val="20204521"/>
  <p:tag name="KSO_WM_UNIT_ID" val="custom20204521_8*a*1"/>
  <p:tag name="KSO_WM_UNIT_ISNUMDGMTITLE" val="0"/>
</p:tagLst>
</file>

<file path=ppt/tags/tag388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8"/>
  <p:tag name="KSO_WM_SPECIAL_SOURCE" val="bdnull"/>
</p:tagLst>
</file>

<file path=ppt/tags/tag389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3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3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3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3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39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396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397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398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6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399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&#13;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4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6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01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02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978_7*e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0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04.xml><?xml version="1.0" encoding="utf-8"?>
<p:tagLst xmlns:p="http://schemas.openxmlformats.org/presentationml/2006/main">
  <p:tag name="KSO_WM_SLIDE_ID" val="custom20204978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978"/>
  <p:tag name="KSO_WM_SLIDE_LAYOUT" val="a_b_e"/>
  <p:tag name="KSO_WM_SLIDE_LAYOUT_CNT" val="1_1_1"/>
  <p:tag name="KSO_WM_SPECIAL_SOURCE" val="bdnull"/>
</p:tagLst>
</file>

<file path=ppt/tags/tag405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06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07.xml><?xml version="1.0" encoding="utf-8"?>
<p:tagLst xmlns:p="http://schemas.openxmlformats.org/presentationml/2006/main">
  <p:tag name="KSO_WM_UNIT_PLACING_PICTURE_USER_VIEWPORT" val="{&quot;height&quot;:15090,&quot;width&quot;:15030}"/>
</p:tagLst>
</file>

<file path=ppt/tags/tag408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3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3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3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3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3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3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4978_13*i*7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16.xml><?xml version="1.0" encoding="utf-8"?>
<p:tagLst xmlns:p="http://schemas.openxmlformats.org/presentationml/2006/main">
  <p:tag name="KSO_WM_SLIDE_ID" val="custom20204978_13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417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4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4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421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422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423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424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425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426.xml><?xml version="1.0" encoding="utf-8"?>
<p:tagLst xmlns:p="http://schemas.openxmlformats.org/presentationml/2006/main">
  <p:tag name="KSO_WM_UNIT_PRESET_TEXT" val="01"/>
  <p:tag name="KSO_WM_UNIT_NOCLEAR" val="0"/>
  <p:tag name="KSO_WM_UNIT_VALUE" val="1"/>
  <p:tag name="KSO_WM_UNIT_HIGHLIGHT" val="0"/>
  <p:tag name="KSO_WM_UNIT_COMPATIBLE" val="1"/>
  <p:tag name="KSO_WM_UNIT_DIAGRAM_ISNUMVISUAL" val="0"/>
  <p:tag name="KSO_WM_UNIT_DIAGRAM_ISREFERUNIT" val="0"/>
  <p:tag name="KSO_WM_UNIT_TYPE" val="e"/>
  <p:tag name="KSO_WM_UNIT_INDEX" val="1"/>
  <p:tag name="KSO_WM_UNIT_ID" val="custom20204978_7*e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2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28.xml><?xml version="1.0" encoding="utf-8"?>
<p:tagLst xmlns:p="http://schemas.openxmlformats.org/presentationml/2006/main">
  <p:tag name="KSO_WM_SLIDE_ID" val="custom20204978_7"/>
  <p:tag name="KSO_WM_TEMPLATE_SUBCATEGORY" val="0"/>
  <p:tag name="KSO_WM_TEMPLATE_MASTER_TYPE" val="1"/>
  <p:tag name="KSO_WM_TEMPLATE_COLOR_TYPE" val="1"/>
  <p:tag name="KSO_WM_SLIDE_TYPE" val="sectionTitle"/>
  <p:tag name="KSO_WM_SLIDE_SUBTYPE" val="pureTxt"/>
  <p:tag name="KSO_WM_SLIDE_ITEM_CNT" val="0"/>
  <p:tag name="KSO_WM_SLIDE_INDEX" val="7"/>
  <p:tag name="KSO_WM_TAG_VERSION" val="1.0"/>
  <p:tag name="KSO_WM_BEAUTIFY_FLAG" val="#wm#"/>
  <p:tag name="KSO_WM_TEMPLATE_CATEGORY" val="custom"/>
  <p:tag name="KSO_WM_TEMPLATE_INDEX" val="20204978"/>
  <p:tag name="KSO_WM_SLIDE_LAYOUT" val="a_b_e"/>
  <p:tag name="KSO_WM_SLIDE_LAYOUT_CNT" val="1_1_1"/>
  <p:tag name="KSO_WM_SPECIAL_SOURCE" val="bdnull"/>
</p:tagLst>
</file>

<file path=ppt/tags/tag42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1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7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31.xml><?xml version="1.0" encoding="utf-8"?>
<p:tagLst xmlns:p="http://schemas.openxmlformats.org/presentationml/2006/main">
  <p:tag name="KSO_WM_SLIDE_ID" val="custom20204978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432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4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4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4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436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4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1"/>
  <p:tag name="KSO_WM_UNIT_ID" val="custom20204978_8*i*1"/>
  <p:tag name="KSO_WM_TEMPLATE_CATEGORY" val="custom"/>
  <p:tag name="KSO_WM_TEMPLATE_INDEX" val="20204978"/>
  <p:tag name="KSO_WM_UNIT_LAYERLEVEL" val="1"/>
  <p:tag name="KSO_WM_TAG_VERSION" val="1.0"/>
  <p:tag name="KSO_WM_BEAUTIFY_FLAG" val="#wm#"/>
  <p:tag name="KSO_WM_UNIT_FILL_FORE_SCHEMECOLOR_INDEX" val="1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38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1_1"/>
  <p:tag name="KSO_WM_UNIT_ID" val="custom20204978_8*l_h_f*1_1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39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1_1"/>
  <p:tag name="KSO_WM_UNIT_ID" val="custom20204978_8*l_h_a*1_1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i"/>
  <p:tag name="KSO_WM_UNIT_INDEX" val="1_1"/>
  <p:tag name="KSO_WM_UNIT_ID" val="custom20204978_8*l_i*1_1"/>
  <p:tag name="KSO_WM_TEMPLATE_CATEGORY" val="custom"/>
  <p:tag name="KSO_WM_TEMPLATE_INDEX" val="20204978"/>
  <p:tag name="KSO_WM_UNIT_LAYERLEVEL" val="1_1"/>
  <p:tag name="KSO_WM_TAG_VERSION" val="1.0"/>
  <p:tag name="KSO_WM_BEAUTIFY_FLAG" val="#wm#"/>
  <p:tag name="KSO_WM_UNIT_LINE_FORE_SCHEMECOLOR_INDEX" val="14"/>
  <p:tag name="KSO_WM_UNIT_LINE_FILL_TYPE" val="2"/>
  <p:tag name="KSO_WM_UNIT_USESOURCEFORMAT_APPLY" val="1"/>
</p:tagLst>
</file>

<file path=ppt/tags/tag441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您尽可能提炼思想的精髓，然后简单的阐述您的观点。如果您的内容确实非常重要又难以精简，也请使用分段处理，对内容进行简单的梳理和提炼，这样会使逻辑框架相对清晰明了。"/>
  <p:tag name="KSO_WM_UNIT_NOCLEAR" val="0"/>
  <p:tag name="KSO_WM_UNIT_VALUE" val="210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f"/>
  <p:tag name="KSO_WM_UNIT_INDEX" val="1_2_1"/>
  <p:tag name="KSO_WM_UNIT_ID" val="custom20204978_8*l_h_f*1_2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小标题"/>
  <p:tag name="KSO_WM_UNIT_NOCLEAR" val="0"/>
  <p:tag name="KSO_WM_UNIT_VALUE" val="19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a"/>
  <p:tag name="KSO_WM_UNIT_INDEX" val="1_2_1"/>
  <p:tag name="KSO_WM_UNIT_ID" val="custom20204978_8*l_h_a*1_2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a"/>
  <p:tag name="KSO_WM_UNIT_INDEX" val="1"/>
  <p:tag name="KSO_WM_UNIT_ID" val="custom20204978_8*a*1"/>
  <p:tag name="KSO_WM_TEMPLATE_CATEGORY" val="custom"/>
  <p:tag name="KSO_WM_TEMPLATE_INDEX" val="20204978"/>
  <p:tag name="KSO_WM_UNIT_LAYERLEVEL" val="1"/>
  <p:tag name="KSO_WM_TAG_VERSION" val="1.0"/>
  <p:tag name="KSO_WM_BEAUTIFY_FLAG" val="#wm#"/>
  <p:tag name="KSO_WM_UNIT_TEXT_FILL_FORE_SCHEMECOLOR_INDEX" val="13"/>
  <p:tag name="KSO_WM_UNIT_TEXT_FILL_TYPE" val="1"/>
  <p:tag name="KSO_WM_UNIT_USESOURCEFORMAT_APPLY" val="1"/>
</p:tagLst>
</file>

<file path=ppt/tags/tag4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i"/>
  <p:tag name="KSO_WM_UNIT_INDEX" val="2"/>
  <p:tag name="KSO_WM_UNIT_ID" val="custom20204978_8*i*2"/>
  <p:tag name="KSO_WM_TEMPLATE_CATEGORY" val="custom"/>
  <p:tag name="KSO_WM_TEMPLATE_INDEX" val="20204978"/>
  <p:tag name="KSO_WM_UNIT_LAYERLEVEL" val="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1_1"/>
  <p:tag name="KSO_WM_UNIT_ID" val="custom20204978_8*l_h_i*1_1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2"/>
  <p:tag name="KSO_WM_UNIT_TYPE" val="l_h_i"/>
  <p:tag name="KSO_WM_UNIT_INDEX" val="1_2_1"/>
  <p:tag name="KSO_WM_UNIT_ID" val="custom20204978_8*l_h_i*1_2_1"/>
  <p:tag name="KSO_WM_TEMPLATE_CATEGORY" val="custom"/>
  <p:tag name="KSO_WM_TEMPLATE_INDEX" val="20204978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447.xml><?xml version="1.0" encoding="utf-8"?>
<p:tagLst xmlns:p="http://schemas.openxmlformats.org/presentationml/2006/main">
  <p:tag name="KSO_WM_SLIDE_ID" val="custom20204978_8"/>
  <p:tag name="KSO_WM_TEMPLATE_SUBCATEGORY" val="0"/>
  <p:tag name="KSO_WM_TEMPLATE_MASTER_TYPE" val="1"/>
  <p:tag name="KSO_WM_TEMPLATE_COLOR_TYPE" val="1"/>
  <p:tag name="KSO_WM_SLIDE_TYPE" val="text"/>
  <p:tag name="KSO_WM_SLIDE_SUBTYPE" val="diag"/>
  <p:tag name="KSO_WM_SLIDE_ITEM_CNT" val="2"/>
  <p:tag name="KSO_WM_SLIDE_INDEX" val="8"/>
  <p:tag name="KSO_WM_SLIDE_SIZE" val="855.58*331.544"/>
  <p:tag name="KSO_WM_SLIDE_POSITION" val="56.3361*160.575"/>
  <p:tag name="KSO_WM_DIAGRAM_GROUP_CODE" val="l1-2"/>
  <p:tag name="KSO_WM_SLIDE_DIAGTYPE" val="l"/>
  <p:tag name="KSO_WM_TAG_VERSION" val="1.0"/>
  <p:tag name="KSO_WM_BEAUTIFY_FLAG" val="#wm#"/>
  <p:tag name="KSO_WM_TEMPLATE_CATEGORY" val="custom"/>
  <p:tag name="KSO_WM_TEMPLATE_INDEX" val="20204978"/>
  <p:tag name="KSO_WM_SLIDE_LAYOUT" val="a_l"/>
  <p:tag name="KSO_WM_SLIDE_LAYOUT_CNT" val="1_1"/>
  <p:tag name="KSO_WM_SPECIAL_SOURCE" val="bdnull"/>
</p:tagLst>
</file>

<file path=ppt/tags/tag448.xml><?xml version="1.0" encoding="utf-8"?>
<p:tagLst xmlns:p="http://schemas.openxmlformats.org/presentationml/2006/main">
  <p:tag name="KSO_WM_SLIDE_BACKGROUND_TYPE" val="navigation"/>
  <p:tag name="KSO_WM_UNIT_SUBTYPE" val="h"/>
  <p:tag name="KSO_WM_TEMPLATE_CATEGORY" val="custom"/>
  <p:tag name="KSO_WM_TEMPLATE_INDEX" val="20204521"/>
  <p:tag name="KSO_WM_UNIT_ID" val="custom20204521_8*i*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K_DARK_LIGHT" val="2"/>
</p:tagLst>
</file>

<file path=ppt/tags/tag449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1"/>
  <p:tag name="KSO_WM_UNIT_HIGHLIGHT" val="0"/>
  <p:tag name="KSO_WM_UNIT_COMPATIBLE" val="0"/>
  <p:tag name="KSO_WM_UNIT_DIAGRAM_ISNUMVISUAL" val="0"/>
  <p:tag name="KSO_WM_UNIT_DIAGRAM_ISREFERUNIT" val="0"/>
  <p:tag name="KSO_WM_UNIT_ID" val="custom20204521_8*i*1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SLIDE_BACKGROUND_TYPE" val="navigation"/>
  <p:tag name="KSO_WM_TEMPLATE_CATEGORY" val="custom"/>
  <p:tag name="KSO_WM_TEMPLATE_INDEX" val="20204521"/>
  <p:tag name="KSO_WM_UNIT_TYPE" val="i"/>
  <p:tag name="KSO_WM_UNIT_INDEX" val="2"/>
  <p:tag name="KSO_WM_UNIT_HIGHLIGHT" val="0"/>
  <p:tag name="KSO_WM_UNIT_COMPATIBLE" val="0"/>
  <p:tag name="KSO_WM_UNIT_DIAGRAM_ISNUMVISUAL" val="0"/>
  <p:tag name="KSO_WM_UNIT_DIAGRAM_ISREFERUNIT" val="0"/>
  <p:tag name="KSO_WM_UNIT_ID" val="custom20204521_8*i*2"/>
  <p:tag name="KSO_WM_UNIT_LAYERLEVEL" val="1"/>
  <p:tag name="KSO_WM_TAG_VERSION" val="1.0"/>
  <p:tag name="KSO_WM_BEAUTIFY_FLAG" val="#wm#"/>
</p:tagLst>
</file>

<file path=ppt/tags/tag4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BLOCK" val="0"/>
  <p:tag name="KSO_WM_UNIT_SM_LIMIT_TYPE" val="2"/>
  <p:tag name="KSO_WM_UNIT_DECORATE_INFO" val="{&quot;DecorateInfoX&quot;:{&quot;IsLeft&quot;:true,&quot;IsRight&quot;:false,&quot;IsAbs&quot;:true},&quot;DecorateInfoY&quot;:{&quot;IsTop&quot;:true,&quot;IsBottom&quot;:false,&quot;IsAbs&quot;:true}}"/>
  <p:tag name="KSO_WM_TEMPLATE_CATEGORY" val="custom"/>
  <p:tag name="KSO_WM_TEMPLATE_INDEX" val="20204521"/>
  <p:tag name="KSO_WM_UNIT_ID" val="custom20204521_8*i*3"/>
  <p:tag name="KSO_WM_UNIT_TYPE" val="i"/>
  <p:tag name="KSO_WM_UNIT_INDEX" val="3"/>
</p:tagLst>
</file>

<file path=ppt/tags/tag452.xml><?xml version="1.0" encoding="utf-8"?>
<p:tagLst xmlns:p="http://schemas.openxmlformats.org/presentationml/2006/main">
  <p:tag name="KSO_WM_UNIT_ISCONTENTSTITLE" val="0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0;您的正文已经简明扼要，字字珠玑，但信息却错综复杂，需要用更多的文字来表述；但请您尽可能提炼思想的精髓，否则容易造成观者的阅读压力，适得其反。&#10;正如我们都希望改变世界，希望给人带去光明，但更多时候只需播下一颗种子，自然有微光照拂，雨露滋养。恰如其分的表达观点，往往可以事半功倍。&#10;单击此处输入你的正文，文字是您思想的提炼……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LAYERLEVEL" val="1"/>
  <p:tag name="KSO_WM_TAG_VERSION" val="1.0"/>
  <p:tag name="KSO_WM_BEAUTIFY_FLAG" val="#wm#"/>
  <p:tag name="KSO_WM_UNIT_VALUE" val="380"/>
  <p:tag name="KSO_WM_UNIT_DEFAULT_FONT" val="16;24;2"/>
  <p:tag name="KSO_WM_UNIT_BLOCK" val="0"/>
  <p:tag name="KSO_WM_TEMPLATE_CATEGORY" val="custom"/>
  <p:tag name="KSO_WM_TEMPLATE_INDEX" val="20204521"/>
  <p:tag name="KSO_WM_UNIT_ID" val="custom20204521_8*f*1"/>
</p:tagLst>
</file>

<file path=ppt/tags/tag453.xml><?xml version="1.0" encoding="utf-8"?>
<p:tagLst xmlns:p="http://schemas.openxmlformats.org/presentationml/2006/main">
  <p:tag name="KSO_WM_TEMPLATE_SUBCATEGORY" val="0"/>
  <p:tag name="KSO_WM_SLIDE_TYPE" val="text"/>
  <p:tag name="KSO_WM_SLIDE_SUBTYPE" val="pureTxt"/>
  <p:tag name="KSO_WM_SLIDE_ITEM_CNT" val="0"/>
  <p:tag name="KSO_WM_SLIDE_INDEX" val="8"/>
  <p:tag name="KSO_WM_SLIDE_SIZE" val="960*539"/>
  <p:tag name="KSO_WM_SLIDE_POSITION" val="0*0"/>
  <p:tag name="KSO_WM_TAG_VERSION" val="1.0"/>
  <p:tag name="KSO_WM_BEAUTIFY_FLAG" val="#wm#"/>
  <p:tag name="KSO_WM_SLIDE_LAYOUT" val="a_f_i"/>
  <p:tag name="KSO_WM_SLIDE_LAYOUT_CNT" val="1_1_1"/>
  <p:tag name="KSO_WM_SLIDE_LAYOUT_INFO" val="{&quot;direction&quot;:0,&quot;horizontalAlign&quot;:-1,&quot;verticalAlign&quot;:-1,&quot;type&quot;:0,&quot;diagramDirection&quot;:0,&quot;canSetOverLayout&quot;:0,&quot;isOverLayout&quot;:0,&quot;normalSize&quot;:{&quot;size1&quot;:13.3},&quot;minSize&quot;:{&quot;size1&quot;:13.3},&quot;maxSize&quot;:{&quot;size1&quot;:13.3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navigation&quot;,&quot;left&quot;:0.0,&quot;top&quot;:0.0,&quot;right&quot;:0.0,&quot;bottom&quot;:0.0,&quot;leftAbs&quot;:false,&quot;topAbs&quot;:false,&quot;rightAbs&quot;:false,&quot;bottomAbs&quot;:false}],&quot;subLayout&quot;:[{&quot;direction&quot;:0,&quot;horizontalAlign&quot;:-1,&quot;verticalAlign&quot;:-1,&quot;type&quot;:0,&quot;diagramDirection&quot;:0,&quot;canSetOverLayout&quot;:0,&quot;isOverLayout&quot;:0,&quot;margin&quot;:{&quot;left&quot;:1.69,&quot;top&quot;:0.425,&quot;right&quot;:1.692,&quot;bottom&quot;:0.425},&quot;edge&quot;:{&quot;left&quot;:true,&quot;top&quot;:true,&quot;right&quot;:true,&quot;bottom&quot;:false}},{&quot;direction&quot;:0,&quot;horizontalAlign&quot;:-1,&quot;verticalAlign&quot;:-1,&quot;type&quot;:0,&quot;diagramDirection&quot;:0,&quot;canSetOverLayout&quot;:0,&quot;isOverLayout&quot;:0,&quot;margin&quot;:{&quot;left&quot;:2.12,&quot;top&quot;:1.69,&quot;right&quot;:2.12,&quot;bottom&quot;:2.96},&quot;edge&quot;:{&quot;left&quot;:true,&quot;top&quot;:false,&quot;right&quot;:true,&quot;bottom&quot;:true}}]}"/>
  <p:tag name="KSO_WM_SLIDE_BACKGROUND" val="[&quot;general&quot;,&quot;navigation&quot;]"/>
  <p:tag name="KSO_WM_SLIDE_RATIO" val="1.777778"/>
  <p:tag name="KSO_WM_TEMPLATE_MASTER_TYPE" val="1"/>
  <p:tag name="KSO_WM_TEMPLATE_COLOR_TYPE" val="1"/>
  <p:tag name="KSO_WM_TEMPLATE_CATEGORY" val="custom"/>
  <p:tag name="KSO_WM_TEMPLATE_INDEX" val="20204521"/>
  <p:tag name="KSO_WM_SLIDE_ID" val="custom20204521_8"/>
  <p:tag name="KSO_WM_SPECIAL_SOURCE" val="bdnull"/>
</p:tagLst>
</file>

<file path=ppt/tags/tag454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4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56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&#13;单击此处输入你的正文，文字是您思想的提炼，为了最终演示发布的良好效果，请尽量言简意赅的阐述观点；根据需要可酌情增减文字，以便观者可以准确理解您所传达的信息。&#13;您的正文已经简明扼要，字字珠玑，但信息却错综复杂，需要用更多的文字来表述；但请您尽可能提炼思想的精髓，否则容易造成观者的阅读压力，适得其反。正如我们都希望改变世界，希望给人带去光明，但更多时候只需播下一颗种子，自然有微光照拂，雨露滋养。恰如其分的表达观点，往往可以事半功倍。"/>
  <p:tag name="KSO_WM_UNIT_NOCLEAR" val="0"/>
  <p:tag name="KSO_WM_UNIT_VALUE" val="689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4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4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4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4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4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4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2.xml><?xml version="1.0" encoding="utf-8"?>
<p:tagLst xmlns:p="http://schemas.openxmlformats.org/presentationml/2006/main">
  <p:tag name="KSO_WM_SLIDE_ID" val="custom20204978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4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4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4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4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4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4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69.xml><?xml version="1.0" encoding="utf-8"?>
<p:tagLst xmlns:p="http://schemas.openxmlformats.org/presentationml/2006/main">
  <p:tag name="KSO_WM_SLIDE_ID" val="custom20204978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71.xml><?xml version="1.0" encoding="utf-8"?>
<p:tagLst xmlns:p="http://schemas.openxmlformats.org/presentationml/2006/main">
  <p:tag name="KSO_WM_SLIDE_ID" val="custom20204978_16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6"/>
  <p:tag name="KSO_WM_SLIDE_SIZE" val="758*343"/>
  <p:tag name="KSO_WM_SLIDE_POSITION" val="100*98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472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1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73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7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74.xml><?xml version="1.0" encoding="utf-8"?>
<p:tagLst xmlns:p="http://schemas.openxmlformats.org/presentationml/2006/main">
  <p:tag name="KSO_WM_UNIT_PLACING_PICTURE_USER_VIEWPORT" val="{&quot;height&quot;:5196,&quot;width&quot;:10205}"/>
</p:tagLst>
</file>

<file path=ppt/tags/tag475.xml><?xml version="1.0" encoding="utf-8"?>
<p:tagLst xmlns:p="http://schemas.openxmlformats.org/presentationml/2006/main">
  <p:tag name="KSO_WM_SLIDE_ID" val="custom20204978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47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4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4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4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481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1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82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7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83.xml><?xml version="1.0" encoding="utf-8"?>
<p:tagLst xmlns:p="http://schemas.openxmlformats.org/presentationml/2006/main">
  <p:tag name="KSO_WM_UNIT_PLACING_PICTURE_USER_VIEWPORT" val="{&quot;height&quot;:6549,&quot;width&quot;:10205}"/>
</p:tagLst>
</file>

<file path=ppt/tags/tag484.xml><?xml version="1.0" encoding="utf-8"?>
<p:tagLst xmlns:p="http://schemas.openxmlformats.org/presentationml/2006/main">
  <p:tag name="KSO_WM_SLIDE_ID" val="custom20204978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485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4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4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4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489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BEAUTIFY_FLAG" val="#wm#"/>
  <p:tag name="KSO_WM_TEMPLATE_CATEGORY" val="custom"/>
  <p:tag name="KSO_WM_TEMPLATE_INDEX" val="20204521"/>
  <p:tag name="KSO_WM_SPECIAL_SOURCE" val="bdnull"/>
</p:tagLst>
</file>

<file path=ppt/tags/tag4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4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4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4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495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4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3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97.xml><?xml version="1.0" encoding="utf-8"?>
<p:tagLst xmlns:p="http://schemas.openxmlformats.org/presentationml/2006/main">
  <p:tag name="KSO_WM_UNIT_SUBTYPE" val="a"/>
  <p:tag name="KSO_WM_UNIT_PRESET_TEXT" val="单击此处输入你的正文，文字是您思想的提炼，为了最终演示发布的良好效果，请尽量言简意赅的阐述观点；根据需要可酌情增减文字，以便观者可以准确理解您所传达的信息。您的正文已经简明扼要，但信息却错综复杂，需要用更多的文字来表述；但请您尽可能提炼思想的精髓……"/>
  <p:tag name="KSO_WM_UNIT_NOCLEAR" val="0"/>
  <p:tag name="KSO_WM_UNIT_VALUE" val="152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3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3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3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3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3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3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4978_13*i*7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4.xml><?xml version="1.0" encoding="utf-8"?>
<p:tagLst xmlns:p="http://schemas.openxmlformats.org/presentationml/2006/main">
  <p:tag name="KSO_WM_UNIT_PLACING_PICTURE_USER_VIEWPORT" val="{&quot;height&quot;:6915,&quot;width&quot;:7395}"/>
</p:tagLst>
</file>

<file path=ppt/tags/tag505.xml><?xml version="1.0" encoding="utf-8"?>
<p:tagLst xmlns:p="http://schemas.openxmlformats.org/presentationml/2006/main">
  <p:tag name="KSO_WM_SLIDE_ID" val="custom20204978_13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5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4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4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4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4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4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4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2.xml><?xml version="1.0" encoding="utf-8"?>
<p:tagLst xmlns:p="http://schemas.openxmlformats.org/presentationml/2006/main">
  <p:tag name="KSO_WM_SLIDE_ID" val="custom20204978_14"/>
  <p:tag name="KSO_WM_TEMPLATE_SUBCATEGORY" val="0"/>
  <p:tag name="KSO_WM_TEMPLATE_MASTER_TYPE" val="1"/>
  <p:tag name="KSO_WM_TEMPLATE_COLOR_TYPE" val="1"/>
  <p:tag name="KSO_WM_SLIDE_TYPE" val="text"/>
  <p:tag name="KSO_WM_SLIDE_SUBTYPE" val="pureTxt"/>
  <p:tag name="KSO_WM_SLIDE_ITEM_CNT" val="0"/>
  <p:tag name="KSO_WM_SLIDE_INDEX" val="14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f"/>
  <p:tag name="KSO_WM_SLIDE_LAYOUT_CNT" val="1_1"/>
  <p:tag name="KSO_WM_SPECIAL_SOURCE" val="bdnull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17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4.xml><?xml version="1.0" encoding="utf-8"?>
<p:tagLst xmlns:p="http://schemas.openxmlformats.org/presentationml/2006/main">
  <p:tag name="KSO_WM_UNIT_SUBTYPE" val="a"/>
  <p:tag name="KSO_WM_UNIT_PRESET_TEXT" val="如果您的内容确实非常重要又难以精简，也请使用分段处理，对内容进行简单的梳理和提炼，这样会使逻辑框架相对清晰。为了能让您有更直观的字数感受，并进一步方便使用，我们设置了文本的最大限度，当您输入的文字到这里时，已濒临页面容纳内容的上限，若还有更多内容，请酌情缩小字号，但我们不建议您的文本字号小于14磅，请您务必注意。"/>
  <p:tag name="KSO_WM_UNIT_NOCLEAR" val="0"/>
  <p:tag name="KSO_WM_UNIT_VALUE" val="216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17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5.xml><?xml version="1.0" encoding="utf-8"?>
<p:tagLst xmlns:p="http://schemas.openxmlformats.org/presentationml/2006/main">
  <p:tag name="KSO_WM_UNIT_PLACING_PICTURE_USER_VIEWPORT" val="{&quot;height&quot;:4807,&quot;width&quot;:10725}"/>
</p:tagLst>
</file>

<file path=ppt/tags/tag516.xml><?xml version="1.0" encoding="utf-8"?>
<p:tagLst xmlns:p="http://schemas.openxmlformats.org/presentationml/2006/main">
  <p:tag name="KSO_WM_UNIT_PLACING_PICTURE_USER_VIEWPORT" val="{&quot;height&quot;:4762,&quot;width&quot;:10205}"/>
</p:tagLst>
</file>

<file path=ppt/tags/tag517.xml><?xml version="1.0" encoding="utf-8"?>
<p:tagLst xmlns:p="http://schemas.openxmlformats.org/presentationml/2006/main">
  <p:tag name="KSO_WM_SLIDE_ID" val="custom20204978_17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7"/>
  <p:tag name="KSO_WM_SLIDE_SIZE" val="866*400"/>
  <p:tag name="KSO_WM_SLIDE_POSITION" val="45*6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518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标题"/>
  <p:tag name="KSO_WM_UNIT_NOCLEAR" val="0"/>
  <p:tag name="KSO_WM_UNIT_VALUE" val="42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4978_20*a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19.xml><?xml version="1.0" encoding="utf-8"?>
<p:tagLst xmlns:p="http://schemas.openxmlformats.org/presentationml/2006/main">
  <p:tag name="KSO_WM_UNIT_SUBTYPE" val="a"/>
  <p:tag name="KSO_WM_UNIT_PRESET_TEXT" val="点击此处添加正文，文字是您思想的提炼，为了演示发布的良好效果，请言简意赅的阐述您的观点。"/>
  <p:tag name="KSO_WM_UNIT_NOCLEAR" val="0"/>
  <p:tag name="KSO_WM_UNIT_VALUE" val="5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04978_20*f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SLIDE_ID" val="custom20204978_20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20"/>
  <p:tag name="KSO_WM_SLIDE_SIZE" val="869*422"/>
  <p:tag name="KSO_WM_SLIDE_POSITION" val="45*18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2_2"/>
  <p:tag name="KSO_WM_SPECIAL_SOURCE" val="bdnull"/>
</p:tagLst>
</file>

<file path=ppt/tags/tag521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8"/>
  <p:tag name="KSO_WM_SPECIAL_SOURCE" val="bdnull"/>
</p:tagLst>
</file>

<file path=ppt/tags/tag5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04978_13*i*1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custom20204978_13*i*2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custom20204978_13*i*3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custom20204978_13*i*4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custom20204978_13*i*5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custom20204978_13*i*6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7"/>
  <p:tag name="KSO_WM_UNIT_ID" val="custom20204978_13*i*7"/>
  <p:tag name="KSO_WM_TEMPLATE_CATEGORY" val="custom"/>
  <p:tag name="KSO_WM_TEMPLATE_INDEX" val="20204978"/>
  <p:tag name="KSO_WM_UNIT_LAYERLEVEL" val="1"/>
  <p:tag name="KSO_WM_TAG_VERSION" val="1.0"/>
  <p:tag name="KSO_WM_BEAUTIFY_FLAG" val="#wm#"/>
</p:tagLst>
</file>

<file path=ppt/tags/tag529.xml><?xml version="1.0" encoding="utf-8"?>
<p:tagLst xmlns:p="http://schemas.openxmlformats.org/presentationml/2006/main">
  <p:tag name="KSO_WM_SLIDE_ID" val="custom20204978_13"/>
  <p:tag name="KSO_WM_TEMPLATE_SUBCATEGORY" val="0"/>
  <p:tag name="KSO_WM_TEMPLATE_MASTER_TYPE" val="1"/>
  <p:tag name="KSO_WM_TEMPLATE_COLOR_TYPE" val="1"/>
  <p:tag name="KSO_WM_SLIDE_TYPE" val="text"/>
  <p:tag name="KSO_WM_SLIDE_SUBTYPE" val="picTxt"/>
  <p:tag name="KSO_WM_SLIDE_ITEM_CNT" val="0"/>
  <p:tag name="KSO_WM_SLIDE_INDEX" val="13"/>
  <p:tag name="KSO_WM_SLIDE_SIZE" val="960*540"/>
  <p:tag name="KSO_WM_SLIDE_POSITION" val="0*0"/>
  <p:tag name="KSO_WM_TAG_VERSION" val="1.0"/>
  <p:tag name="KSO_WM_BEAUTIFY_FLAG" val="#wm#"/>
  <p:tag name="KSO_WM_TEMPLATE_CATEGORY" val="custom"/>
  <p:tag name="KSO_WM_TEMPLATE_INDEX" val="20204978"/>
  <p:tag name="KSO_WM_SLIDE_LAYOUT" val="a_d_f"/>
  <p:tag name="KSO_WM_SLIDE_LAYOUT_CNT" val="1_1_1"/>
  <p:tag name="KSO_WM_SPECIAL_SOURCE" val="bdnull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NOCLEAR" val="0"/>
  <p:tag name="KSO_WM_UNIT_VALUE" val="4"/>
  <p:tag name="KSO_WM_UNIT_TYPE" val="e"/>
  <p:tag name="KSO_WM_UNIT_INDEX" val="1"/>
  <p:tag name="KSO_WM_UNIT_PRESET_TEXT" val="第一章"/>
  <p:tag name="KSO_WM_TEMPLATE_CATEGORY" val="custom"/>
  <p:tag name="KSO_WM_TEMPLATE_INDEX" val="20204521"/>
  <p:tag name="KSO_WM_UNIT_ID" val="custom20204521_7*e*1"/>
</p:tagLst>
</file>

<file path=ppt/tags/tag5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1"/>
  <p:tag name="KSO_WM_UNIT_TYPE" val="i"/>
  <p:tag name="KSO_WM_UNIT_INDEX" val="1"/>
</p:tagLst>
</file>

<file path=ppt/tags/tag5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TEMPLATE_CATEGORY" val="custom"/>
  <p:tag name="KSO_WM_TEMPLATE_INDEX" val="20204521"/>
  <p:tag name="KSO_WM_UNIT_ID" val="custom20204521_7*i*2"/>
  <p:tag name="KSO_WM_UNIT_TYPE" val="i"/>
  <p:tag name="KSO_WM_UNIT_INDEX" val="2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AG_VERSION" val="1.0"/>
  <p:tag name="KSO_WM_BEAUTIFY_FLAG" val="#wm#"/>
  <p:tag name="KSO_WM_UNIT_ISCONTENTSTITLE" val="0"/>
  <p:tag name="KSO_WM_UNIT_NOCLEAR" val="0"/>
  <p:tag name="KSO_WM_UNIT_VALUE" val="9"/>
  <p:tag name="KSO_WM_UNIT_TYPE" val="a"/>
  <p:tag name="KSO_WM_UNIT_INDEX" val="1"/>
  <p:tag name="KSO_WM_UNIT_PRESET_TEXT" val="单击此处添加标题"/>
  <p:tag name="KSO_WM_TEMPLATE_CATEGORY" val="custom"/>
  <p:tag name="KSO_WM_TEMPLATE_INDEX" val="20204521"/>
  <p:tag name="KSO_WM_UNIT_ID" val="custom20204521_7*a*1"/>
  <p:tag name="KSO_WM_UNIT_ISNUMDGMTITLE" val="0"/>
</p:tagLst>
</file>

<file path=ppt/tags/tag534.xml><?xml version="1.0" encoding="utf-8"?>
<p:tagLst xmlns:p="http://schemas.openxmlformats.org/presentationml/2006/main">
  <p:tag name="KSO_WM_TEMPLATE_SUBCATEGORY" val="0"/>
  <p:tag name="KSO_WM_SLIDE_ITEM_CNT" val="0"/>
  <p:tag name="KSO_WM_SLIDE_INDEX" val="7"/>
  <p:tag name="KSO_WM_TAG_VERSION" val="1.0"/>
  <p:tag name="KSO_WM_BEAUTIFY_FLAG" val="#wm#"/>
  <p:tag name="KSO_WM_SLIDE_LAYOUT" val="a_b_e"/>
  <p:tag name="KSO_WM_SLIDE_LAYOUT_CNT" val="1_1_1"/>
  <p:tag name="KSO_WM_SLIDE_TYPE" val="sectionTitle"/>
  <p:tag name="KSO_WM_SLIDE_SUBTYPE" val="pureTxt"/>
  <p:tag name="KSO_WM_TEMPLATE_MASTER_TYPE" val="1"/>
  <p:tag name="KSO_WM_TEMPLATE_COLOR_TYPE" val="1"/>
  <p:tag name="KSO_WM_TEMPLATE_CATEGORY" val="custom"/>
  <p:tag name="KSO_WM_TEMPLATE_INDEX" val="20204521"/>
  <p:tag name="KSO_WM_SLIDE_ID" val="custom20204521_7"/>
  <p:tag name="KSO_WM_SPECIAL_SOURCE" val="bdnull"/>
</p:tagLst>
</file>

<file path=ppt/tags/tag5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04978_22*a*1"/>
  <p:tag name="KSO_WM_TEMPLATE_CATEGORY" val="custom"/>
  <p:tag name="KSO_WM_TEMPLATE_INDEX" val="20204978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您的聆听"/>
</p:tagLst>
</file>

<file path=ppt/tags/tag536.xml><?xml version="1.0" encoding="utf-8"?>
<p:tagLst xmlns:p="http://schemas.openxmlformats.org/presentationml/2006/main">
  <p:tag name="KSO_WM_BEAUTIFY_FLAG" val="#wm#"/>
  <p:tag name="KSO_WM_TEMPLATE_CATEGORY" val="custom"/>
  <p:tag name="KSO_WM_TEMPLATE_INDEX" val="20204978"/>
  <p:tag name="KSO_WM_SLIDE_ID" val="custom20204978_22"/>
  <p:tag name="KSO_WM_TEMPLATE_SUBCATEGORY" val="0"/>
  <p:tag name="KSO_WM_TEMPLATE_MASTER_TYPE" val="1"/>
  <p:tag name="KSO_WM_TEMPLATE_COLOR_TYPE" val="1"/>
  <p:tag name="KSO_WM_SLIDE_ITEM_CNT" val="0"/>
  <p:tag name="KSO_WM_SLIDE_INDEX" val="22"/>
  <p:tag name="KSO_WM_TAG_VERSION" val="1.0"/>
  <p:tag name="KSO_WM_SLIDE_TYPE" val="endPage"/>
  <p:tag name="KSO_WM_SLIDE_SUBTYPE" val="pureTxt"/>
  <p:tag name="KSO_WM_SLIDE_LAYOUT" val="a_b"/>
  <p:tag name="KSO_WM_SLIDE_LAYOUT_CNT" val="1_1"/>
  <p:tag name="KSO_WM_SPECIAL_SOURCE" val="bdnull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MASK_FLAG" val="1"/>
  <p:tag name="KSO_WM_SLIDE_BACKGROUND_TYPE" val="general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  <p:tag name="KSO_WM_SLIDE_BACKGROUND_MASK_FLAG" val="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heme/theme1.xml><?xml version="1.0" encoding="utf-8"?>
<a:theme xmlns:a="http://schemas.openxmlformats.org/drawingml/2006/main" name="2_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F0F0F5"/>
      </a:dk2>
      <a:lt2>
        <a:srgbClr val="FFFFFF"/>
      </a:lt2>
      <a:accent1>
        <a:srgbClr val="6E9FF5"/>
      </a:accent1>
      <a:accent2>
        <a:srgbClr val="8997DA"/>
      </a:accent2>
      <a:accent3>
        <a:srgbClr val="A48EBF"/>
      </a:accent3>
      <a:accent4>
        <a:srgbClr val="BF86A4"/>
      </a:accent4>
      <a:accent5>
        <a:srgbClr val="DA7D89"/>
      </a:accent5>
      <a:accent6>
        <a:srgbClr val="F575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16">
      <a:dk1>
        <a:sysClr val="windowText" lastClr="000000"/>
      </a:dk1>
      <a:lt1>
        <a:sysClr val="window" lastClr="FFFFFF"/>
      </a:lt1>
      <a:dk2>
        <a:srgbClr val="F0F0F5"/>
      </a:dk2>
      <a:lt2>
        <a:srgbClr val="FFFFFF"/>
      </a:lt2>
      <a:accent1>
        <a:srgbClr val="6E9FF5"/>
      </a:accent1>
      <a:accent2>
        <a:srgbClr val="8997DA"/>
      </a:accent2>
      <a:accent3>
        <a:srgbClr val="A48EBF"/>
      </a:accent3>
      <a:accent4>
        <a:srgbClr val="BF86A4"/>
      </a:accent4>
      <a:accent5>
        <a:srgbClr val="DA7D89"/>
      </a:accent5>
      <a:accent6>
        <a:srgbClr val="F5756E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5078</Words>
  <Application>WPS 演示</Application>
  <PresentationFormat>宽屏</PresentationFormat>
  <Paragraphs>303</Paragraphs>
  <Slides>45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45</vt:i4>
      </vt:variant>
    </vt:vector>
  </HeadingPairs>
  <TitlesOfParts>
    <vt:vector size="59" baseType="lpstr">
      <vt:lpstr>Arial</vt:lpstr>
      <vt:lpstr>宋体</vt:lpstr>
      <vt:lpstr>Wingdings</vt:lpstr>
      <vt:lpstr>微软雅黑</vt:lpstr>
      <vt:lpstr>汉仪旗黑-85S</vt:lpstr>
      <vt:lpstr>黑体</vt:lpstr>
      <vt:lpstr>Segoe UI</vt:lpstr>
      <vt:lpstr>Arial Unicode MS</vt:lpstr>
      <vt:lpstr>等线</vt:lpstr>
      <vt:lpstr>仿宋</vt:lpstr>
      <vt:lpstr>2_Office 主题​​</vt:lpstr>
      <vt:lpstr>1_Office 主题​​</vt:lpstr>
      <vt:lpstr>Package</vt:lpstr>
      <vt:lpstr>Package</vt:lpstr>
      <vt:lpstr>KM3.0培训</vt:lpstr>
      <vt:lpstr>PowerPoint 演示文稿</vt:lpstr>
      <vt:lpstr>场景模板</vt:lpstr>
      <vt:lpstr>PowerPoint 演示文稿</vt:lpstr>
      <vt:lpstr>PowerPoint 演示文稿</vt:lpstr>
      <vt:lpstr>PowerPoint 演示文稿</vt:lpstr>
      <vt:lpstr>循环动作与属性节点</vt:lpstr>
      <vt:lpstr>PowerPoint 演示文稿</vt:lpstr>
      <vt:lpstr>PowerPoint 演示文稿</vt:lpstr>
      <vt:lpstr>PowerPoint 演示文稿</vt:lpstr>
      <vt:lpstr>PowerPoint 演示文稿</vt:lpstr>
      <vt:lpstr>——REMOVEKEY</vt:lpstr>
      <vt:lpstr>PowerPoint 演示文稿</vt:lpstr>
      <vt:lpstr>PowerPoint 演示文稿</vt:lpstr>
      <vt:lpstr>PowerPoint 演示文稿</vt:lpstr>
      <vt:lpstr>PowerPoint 演示文稿</vt:lpstr>
      <vt:lpstr>菜单选项怎么配置</vt:lpstr>
      <vt:lpstr>问题：选项类场景，什么时候用条件，什么时候用节点？本轮次和上一轮次是如何建立关系的？</vt:lpstr>
      <vt:lpstr>PowerPoint 演示文稿</vt:lpstr>
      <vt:lpstr>PowerPoint 演示文稿</vt:lpstr>
      <vt:lpstr>PowerPoint 演示文稿</vt:lpstr>
      <vt:lpstr>——配置范围</vt:lpstr>
      <vt:lpstr>普通条件</vt:lpstr>
      <vt:lpstr>接口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调接口——变量</vt:lpstr>
      <vt:lpstr>跳转返回功能</vt:lpstr>
      <vt:lpstr>跳转——是否返回</vt:lpstr>
      <vt:lpstr>查表的几种写法</vt:lpstr>
      <vt:lpstr>PowerPoint 演示文稿</vt:lpstr>
      <vt:lpstr>用户已挂机实现方法</vt:lpstr>
      <vt:lpstr>PowerPoint 演示文稿</vt:lpstr>
      <vt:lpstr>PowerPoint 演示文稿</vt:lpstr>
      <vt:lpstr>3.0实现方法</vt:lpstr>
      <vt:lpstr> </vt:lpstr>
      <vt:lpstr> </vt:lpstr>
      <vt:lpstr>PowerPoint 演示文稿</vt:lpstr>
      <vt:lpstr>1.语义问题 问题1：场景拥有跳转能力，场景触发问容易造成冲突。 问题2：词模返回值写法模糊，或者忘记写。 2.节点编号 问题：什么时候用，什么时候不用？结合词模返回值怎么去用？</vt:lpstr>
      <vt:lpstr>感谢您的聆听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光年。</cp:lastModifiedBy>
  <cp:revision>170</cp:revision>
  <dcterms:created xsi:type="dcterms:W3CDTF">2020-04-08T09:02:00Z</dcterms:created>
  <dcterms:modified xsi:type="dcterms:W3CDTF">2020-09-24T05:51:12Z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